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31.xml" ContentType="application/vnd.openxmlformats-officedocument.presentationml.tags+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53" r:id="rId4"/>
  </p:sldMasterIdLst>
  <p:notesMasterIdLst>
    <p:notesMasterId r:id="rId36"/>
  </p:notesMasterIdLst>
  <p:handoutMasterIdLst>
    <p:handoutMasterId r:id="rId37"/>
  </p:handoutMasterIdLst>
  <p:sldIdLst>
    <p:sldId id="364" r:id="rId5"/>
    <p:sldId id="494" r:id="rId6"/>
    <p:sldId id="1426" r:id="rId7"/>
    <p:sldId id="552" r:id="rId8"/>
    <p:sldId id="1418" r:id="rId9"/>
    <p:sldId id="1424" r:id="rId10"/>
    <p:sldId id="1425" r:id="rId11"/>
    <p:sldId id="1410" r:id="rId12"/>
    <p:sldId id="1417" r:id="rId13"/>
    <p:sldId id="1427" r:id="rId14"/>
    <p:sldId id="1428" r:id="rId15"/>
    <p:sldId id="1373" r:id="rId16"/>
    <p:sldId id="1411" r:id="rId17"/>
    <p:sldId id="1415" r:id="rId18"/>
    <p:sldId id="1429" r:id="rId19"/>
    <p:sldId id="1413" r:id="rId20"/>
    <p:sldId id="1421" r:id="rId21"/>
    <p:sldId id="1431" r:id="rId22"/>
    <p:sldId id="1430" r:id="rId23"/>
    <p:sldId id="1412" r:id="rId24"/>
    <p:sldId id="1422" r:id="rId25"/>
    <p:sldId id="1416" r:id="rId26"/>
    <p:sldId id="1420" r:id="rId27"/>
    <p:sldId id="1423" r:id="rId28"/>
    <p:sldId id="1419" r:id="rId29"/>
    <p:sldId id="1414" r:id="rId30"/>
    <p:sldId id="1395" r:id="rId31"/>
    <p:sldId id="1432" r:id="rId32"/>
    <p:sldId id="1394" r:id="rId33"/>
    <p:sldId id="1407" r:id="rId34"/>
    <p:sldId id="551" r:id="rId35"/>
  </p:sldIdLst>
  <p:sldSz cx="12192000" cy="6858000"/>
  <p:notesSz cx="6858000" cy="9144000"/>
  <p:custDataLst>
    <p:tags r:id="rId38"/>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840" userDrawn="1">
          <p15:clr>
            <a:srgbClr val="A4A3A4"/>
          </p15:clr>
        </p15:guide>
        <p15:guide id="3" orient="horz" pos="216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Heather Barnett" initials="HB" lastIdx="4" clrIdx="0"/>
  <p:cmAuthor id="1" name="Simon Titley" initials="STT" lastIdx="3" clrIdx="1">
    <p:extLst>
      <p:ext uri="{19B8F6BF-5375-455C-9EA6-DF929625EA0E}">
        <p15:presenceInfo xmlns:p15="http://schemas.microsoft.com/office/powerpoint/2012/main" userId="Simon Titley" providerId="None"/>
      </p:ext>
    </p:extLst>
  </p:cmAuthor>
  <p:cmAuthor id="2" name="Allison Bagshaw" initials="AB" lastIdx="2" clrIdx="2">
    <p:extLst>
      <p:ext uri="{19B8F6BF-5375-455C-9EA6-DF929625EA0E}">
        <p15:presenceInfo xmlns:p15="http://schemas.microsoft.com/office/powerpoint/2012/main" userId="S::allison.bagshaw@ymca.co.uk::aced5d60-590e-4539-8036-be8b5f401cfb" providerId="AD"/>
      </p:ext>
    </p:extLst>
  </p:cmAuthor>
  <p:cmAuthor id="3" name="Simon Titley" initials="ST" lastIdx="1" clrIdx="3">
    <p:extLst>
      <p:ext uri="{19B8F6BF-5375-455C-9EA6-DF929625EA0E}">
        <p15:presenceInfo xmlns:p15="http://schemas.microsoft.com/office/powerpoint/2012/main" userId="S::simon.titley@ymca.co.uk::5b109568-eeac-4d09-811d-ab233b3c8ec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FAFDA"/>
    <a:srgbClr val="0070C0"/>
    <a:srgbClr val="F04E23"/>
    <a:srgbClr val="C92446"/>
    <a:srgbClr val="D2D0B9"/>
    <a:srgbClr val="42358E"/>
    <a:srgbClr val="C1F0FF"/>
    <a:srgbClr val="E43518"/>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89356" autoAdjust="0"/>
  </p:normalViewPr>
  <p:slideViewPr>
    <p:cSldViewPr snapToGrid="0">
      <p:cViewPr varScale="1">
        <p:scale>
          <a:sx n="100" d="100"/>
          <a:sy n="100" d="100"/>
        </p:scale>
        <p:origin x="990" y="78"/>
      </p:cViewPr>
      <p:guideLst>
        <p:guide pos="3840"/>
        <p:guide orient="horz" pos="2160"/>
      </p:guideLst>
    </p:cSldViewPr>
  </p:slideViewPr>
  <p:notesTextViewPr>
    <p:cViewPr>
      <p:scale>
        <a:sx n="150" d="100"/>
        <a:sy n="150" d="100"/>
      </p:scale>
      <p:origin x="0" y="0"/>
    </p:cViewPr>
  </p:notesTextViewPr>
  <p:notesViewPr>
    <p:cSldViewPr snapToGrid="0">
      <p:cViewPr>
        <p:scale>
          <a:sx n="1" d="2"/>
          <a:sy n="1" d="2"/>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commentAuthors" Target="commentAuthor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handoutMaster" Target="handoutMasters/handoutMaster1.xml"/><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ags" Target="tags/tag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sie Coote-Cowling" userId="c5f4afe0-c3a5-4aec-94c8-4cf915783f5c" providerId="ADAL" clId="{8491D945-E4C1-4944-9C0C-0DFE14A409C8}"/>
    <pc:docChg chg="undo custSel modSld">
      <pc:chgData name="Rosie Coote-Cowling" userId="c5f4afe0-c3a5-4aec-94c8-4cf915783f5c" providerId="ADAL" clId="{8491D945-E4C1-4944-9C0C-0DFE14A409C8}" dt="2025-02-12T13:18:04.155" v="180" actId="20577"/>
      <pc:docMkLst>
        <pc:docMk/>
      </pc:docMkLst>
      <pc:sldChg chg="modSp mod">
        <pc:chgData name="Rosie Coote-Cowling" userId="c5f4afe0-c3a5-4aec-94c8-4cf915783f5c" providerId="ADAL" clId="{8491D945-E4C1-4944-9C0C-0DFE14A409C8}" dt="2025-02-12T13:06:08.780" v="11" actId="20577"/>
        <pc:sldMkLst>
          <pc:docMk/>
          <pc:sldMk cId="1478505570" sldId="494"/>
        </pc:sldMkLst>
        <pc:spChg chg="mod">
          <ac:chgData name="Rosie Coote-Cowling" userId="c5f4afe0-c3a5-4aec-94c8-4cf915783f5c" providerId="ADAL" clId="{8491D945-E4C1-4944-9C0C-0DFE14A409C8}" dt="2025-02-12T13:06:08.780" v="11" actId="20577"/>
          <ac:spMkLst>
            <pc:docMk/>
            <pc:sldMk cId="1478505570" sldId="494"/>
            <ac:spMk id="5" creationId="{57735187-BE95-8AE3-F6A3-51B0811C7CE6}"/>
          </ac:spMkLst>
        </pc:spChg>
      </pc:sldChg>
      <pc:sldChg chg="modSp mod">
        <pc:chgData name="Rosie Coote-Cowling" userId="c5f4afe0-c3a5-4aec-94c8-4cf915783f5c" providerId="ADAL" clId="{8491D945-E4C1-4944-9C0C-0DFE14A409C8}" dt="2025-02-12T13:07:54.594" v="17" actId="20577"/>
        <pc:sldMkLst>
          <pc:docMk/>
          <pc:sldMk cId="595845577" sldId="552"/>
        </pc:sldMkLst>
        <pc:spChg chg="mod">
          <ac:chgData name="Rosie Coote-Cowling" userId="c5f4afe0-c3a5-4aec-94c8-4cf915783f5c" providerId="ADAL" clId="{8491D945-E4C1-4944-9C0C-0DFE14A409C8}" dt="2025-02-12T13:07:54.594" v="17" actId="20577"/>
          <ac:spMkLst>
            <pc:docMk/>
            <pc:sldMk cId="595845577" sldId="552"/>
            <ac:spMk id="2" creationId="{64E1DF84-C3C2-6A40-A950-0D471E34D8B2}"/>
          </ac:spMkLst>
        </pc:spChg>
      </pc:sldChg>
      <pc:sldChg chg="modSp mod">
        <pc:chgData name="Rosie Coote-Cowling" userId="c5f4afe0-c3a5-4aec-94c8-4cf915783f5c" providerId="ADAL" clId="{8491D945-E4C1-4944-9C0C-0DFE14A409C8}" dt="2025-02-12T13:14:07.549" v="117" actId="14100"/>
        <pc:sldMkLst>
          <pc:docMk/>
          <pc:sldMk cId="735993906" sldId="1373"/>
        </pc:sldMkLst>
        <pc:graphicFrameChg chg="mod modGraphic">
          <ac:chgData name="Rosie Coote-Cowling" userId="c5f4afe0-c3a5-4aec-94c8-4cf915783f5c" providerId="ADAL" clId="{8491D945-E4C1-4944-9C0C-0DFE14A409C8}" dt="2025-02-12T13:14:07.549" v="117" actId="14100"/>
          <ac:graphicFrameMkLst>
            <pc:docMk/>
            <pc:sldMk cId="735993906" sldId="1373"/>
            <ac:graphicFrameMk id="2" creationId="{D1F104A7-730D-42BF-3FB3-202D3B6D1E63}"/>
          </ac:graphicFrameMkLst>
        </pc:graphicFrameChg>
      </pc:sldChg>
      <pc:sldChg chg="modSp mod">
        <pc:chgData name="Rosie Coote-Cowling" userId="c5f4afe0-c3a5-4aec-94c8-4cf915783f5c" providerId="ADAL" clId="{8491D945-E4C1-4944-9C0C-0DFE14A409C8}" dt="2025-02-12T13:17:13.447" v="164" actId="1076"/>
        <pc:sldMkLst>
          <pc:docMk/>
          <pc:sldMk cId="4249094249" sldId="1395"/>
        </pc:sldMkLst>
        <pc:spChg chg="mod">
          <ac:chgData name="Rosie Coote-Cowling" userId="c5f4afe0-c3a5-4aec-94c8-4cf915783f5c" providerId="ADAL" clId="{8491D945-E4C1-4944-9C0C-0DFE14A409C8}" dt="2025-02-12T13:17:13.447" v="164" actId="1076"/>
          <ac:spMkLst>
            <pc:docMk/>
            <pc:sldMk cId="4249094249" sldId="1395"/>
            <ac:spMk id="7" creationId="{D1B98912-4B34-78A8-7D8E-6CDA97EFA2B8}"/>
          </ac:spMkLst>
        </pc:spChg>
      </pc:sldChg>
      <pc:sldChg chg="modSp mod">
        <pc:chgData name="Rosie Coote-Cowling" userId="c5f4afe0-c3a5-4aec-94c8-4cf915783f5c" providerId="ADAL" clId="{8491D945-E4C1-4944-9C0C-0DFE14A409C8}" dt="2025-02-12T13:18:04.155" v="180" actId="20577"/>
        <pc:sldMkLst>
          <pc:docMk/>
          <pc:sldMk cId="2993797603" sldId="1407"/>
        </pc:sldMkLst>
        <pc:spChg chg="mod">
          <ac:chgData name="Rosie Coote-Cowling" userId="c5f4afe0-c3a5-4aec-94c8-4cf915783f5c" providerId="ADAL" clId="{8491D945-E4C1-4944-9C0C-0DFE14A409C8}" dt="2025-02-12T13:18:04.155" v="180" actId="20577"/>
          <ac:spMkLst>
            <pc:docMk/>
            <pc:sldMk cId="2993797603" sldId="1407"/>
            <ac:spMk id="5" creationId="{2B7F8949-8946-9904-7626-ACF0536A7044}"/>
          </ac:spMkLst>
        </pc:spChg>
      </pc:sldChg>
      <pc:sldChg chg="modSp mod">
        <pc:chgData name="Rosie Coote-Cowling" userId="c5f4afe0-c3a5-4aec-94c8-4cf915783f5c" providerId="ADAL" clId="{8491D945-E4C1-4944-9C0C-0DFE14A409C8}" dt="2025-02-12T13:16:13.134" v="158" actId="1076"/>
        <pc:sldMkLst>
          <pc:docMk/>
          <pc:sldMk cId="914265661" sldId="1416"/>
        </pc:sldMkLst>
        <pc:graphicFrameChg chg="mod modGraphic">
          <ac:chgData name="Rosie Coote-Cowling" userId="c5f4afe0-c3a5-4aec-94c8-4cf915783f5c" providerId="ADAL" clId="{8491D945-E4C1-4944-9C0C-0DFE14A409C8}" dt="2025-02-12T13:16:13.134" v="158" actId="1076"/>
          <ac:graphicFrameMkLst>
            <pc:docMk/>
            <pc:sldMk cId="914265661" sldId="1416"/>
            <ac:graphicFrameMk id="4" creationId="{98329F73-3DBB-0A7A-643E-3B1902D0DD3E}"/>
          </ac:graphicFrameMkLst>
        </pc:graphicFrameChg>
      </pc:sldChg>
      <pc:sldChg chg="modSp mod">
        <pc:chgData name="Rosie Coote-Cowling" userId="c5f4afe0-c3a5-4aec-94c8-4cf915783f5c" providerId="ADAL" clId="{8491D945-E4C1-4944-9C0C-0DFE14A409C8}" dt="2025-02-12T13:09:07.296" v="50" actId="20577"/>
        <pc:sldMkLst>
          <pc:docMk/>
          <pc:sldMk cId="1299658043" sldId="1417"/>
        </pc:sldMkLst>
        <pc:spChg chg="mod">
          <ac:chgData name="Rosie Coote-Cowling" userId="c5f4afe0-c3a5-4aec-94c8-4cf915783f5c" providerId="ADAL" clId="{8491D945-E4C1-4944-9C0C-0DFE14A409C8}" dt="2025-02-12T13:09:07.296" v="50" actId="20577"/>
          <ac:spMkLst>
            <pc:docMk/>
            <pc:sldMk cId="1299658043" sldId="1417"/>
            <ac:spMk id="4" creationId="{7274940A-B0D0-4543-DB87-7CAA5A70EF05}"/>
          </ac:spMkLst>
        </pc:spChg>
      </pc:sldChg>
      <pc:sldChg chg="modSp mod">
        <pc:chgData name="Rosie Coote-Cowling" userId="c5f4afe0-c3a5-4aec-94c8-4cf915783f5c" providerId="ADAL" clId="{8491D945-E4C1-4944-9C0C-0DFE14A409C8}" dt="2025-02-12T13:17:05.901" v="163" actId="1076"/>
        <pc:sldMkLst>
          <pc:docMk/>
          <pc:sldMk cId="2810974044" sldId="1419"/>
        </pc:sldMkLst>
        <pc:spChg chg="mod">
          <ac:chgData name="Rosie Coote-Cowling" userId="c5f4afe0-c3a5-4aec-94c8-4cf915783f5c" providerId="ADAL" clId="{8491D945-E4C1-4944-9C0C-0DFE14A409C8}" dt="2025-02-12T13:16:58.653" v="162" actId="14100"/>
          <ac:spMkLst>
            <pc:docMk/>
            <pc:sldMk cId="2810974044" sldId="1419"/>
            <ac:spMk id="4" creationId="{57B7CE67-15FA-1C6A-8D58-A37136BF18F4}"/>
          </ac:spMkLst>
        </pc:spChg>
        <pc:picChg chg="mod">
          <ac:chgData name="Rosie Coote-Cowling" userId="c5f4afe0-c3a5-4aec-94c8-4cf915783f5c" providerId="ADAL" clId="{8491D945-E4C1-4944-9C0C-0DFE14A409C8}" dt="2025-02-12T13:17:05.901" v="163" actId="1076"/>
          <ac:picMkLst>
            <pc:docMk/>
            <pc:sldMk cId="2810974044" sldId="1419"/>
            <ac:picMk id="5" creationId="{78EAFD9A-7C89-F576-D227-7FF97D5D7DFA}"/>
          </ac:picMkLst>
        </pc:picChg>
      </pc:sldChg>
      <pc:sldChg chg="modSp mod">
        <pc:chgData name="Rosie Coote-Cowling" userId="c5f4afe0-c3a5-4aec-94c8-4cf915783f5c" providerId="ADAL" clId="{8491D945-E4C1-4944-9C0C-0DFE14A409C8}" dt="2025-02-12T13:16:02.792" v="156" actId="120"/>
        <pc:sldMkLst>
          <pc:docMk/>
          <pc:sldMk cId="1552317061" sldId="1422"/>
        </pc:sldMkLst>
        <pc:spChg chg="mod">
          <ac:chgData name="Rosie Coote-Cowling" userId="c5f4afe0-c3a5-4aec-94c8-4cf915783f5c" providerId="ADAL" clId="{8491D945-E4C1-4944-9C0C-0DFE14A409C8}" dt="2025-02-12T13:15:43.730" v="152" actId="20577"/>
          <ac:spMkLst>
            <pc:docMk/>
            <pc:sldMk cId="1552317061" sldId="1422"/>
            <ac:spMk id="3" creationId="{6442EAF5-AF6E-56EC-D545-F938DCB2FC6A}"/>
          </ac:spMkLst>
        </pc:spChg>
        <pc:spChg chg="mod">
          <ac:chgData name="Rosie Coote-Cowling" userId="c5f4afe0-c3a5-4aec-94c8-4cf915783f5c" providerId="ADAL" clId="{8491D945-E4C1-4944-9C0C-0DFE14A409C8}" dt="2025-02-12T13:16:02.792" v="156" actId="120"/>
          <ac:spMkLst>
            <pc:docMk/>
            <pc:sldMk cId="1552317061" sldId="1422"/>
            <ac:spMk id="4" creationId="{5DE79C9E-C2B3-F53B-A671-2A6A3E323FAA}"/>
          </ac:spMkLst>
        </pc:spChg>
      </pc:sldChg>
      <pc:sldChg chg="modSp mod">
        <pc:chgData name="Rosie Coote-Cowling" userId="c5f4afe0-c3a5-4aec-94c8-4cf915783f5c" providerId="ADAL" clId="{8491D945-E4C1-4944-9C0C-0DFE14A409C8}" dt="2025-02-12T13:16:28.874" v="159" actId="1076"/>
        <pc:sldMkLst>
          <pc:docMk/>
          <pc:sldMk cId="1526141465" sldId="1423"/>
        </pc:sldMkLst>
        <pc:graphicFrameChg chg="mod">
          <ac:chgData name="Rosie Coote-Cowling" userId="c5f4afe0-c3a5-4aec-94c8-4cf915783f5c" providerId="ADAL" clId="{8491D945-E4C1-4944-9C0C-0DFE14A409C8}" dt="2025-02-12T13:16:28.874" v="159" actId="1076"/>
          <ac:graphicFrameMkLst>
            <pc:docMk/>
            <pc:sldMk cId="1526141465" sldId="1423"/>
            <ac:graphicFrameMk id="4" creationId="{6D182395-217C-CF53-FED7-AAAE41189EA2}"/>
          </ac:graphicFrameMkLst>
        </pc:graphicFrameChg>
      </pc:sldChg>
      <pc:sldChg chg="modSp mod">
        <pc:chgData name="Rosie Coote-Cowling" userId="c5f4afe0-c3a5-4aec-94c8-4cf915783f5c" providerId="ADAL" clId="{8491D945-E4C1-4944-9C0C-0DFE14A409C8}" dt="2025-02-12T13:08:07.076" v="20" actId="20577"/>
        <pc:sldMkLst>
          <pc:docMk/>
          <pc:sldMk cId="3219476182" sldId="1424"/>
        </pc:sldMkLst>
        <pc:spChg chg="mod">
          <ac:chgData name="Rosie Coote-Cowling" userId="c5f4afe0-c3a5-4aec-94c8-4cf915783f5c" providerId="ADAL" clId="{8491D945-E4C1-4944-9C0C-0DFE14A409C8}" dt="2025-02-12T13:08:07.076" v="20" actId="20577"/>
          <ac:spMkLst>
            <pc:docMk/>
            <pc:sldMk cId="3219476182" sldId="1424"/>
            <ac:spMk id="10" creationId="{F43761D9-A06F-E3F7-0E7B-D811ACD005BD}"/>
          </ac:spMkLst>
        </pc:spChg>
      </pc:sldChg>
      <pc:sldChg chg="modSp mod">
        <pc:chgData name="Rosie Coote-Cowling" userId="c5f4afe0-c3a5-4aec-94c8-4cf915783f5c" providerId="ADAL" clId="{8491D945-E4C1-4944-9C0C-0DFE14A409C8}" dt="2025-02-12T13:08:35.750" v="36" actId="1076"/>
        <pc:sldMkLst>
          <pc:docMk/>
          <pc:sldMk cId="1045472921" sldId="1425"/>
        </pc:sldMkLst>
        <pc:spChg chg="mod">
          <ac:chgData name="Rosie Coote-Cowling" userId="c5f4afe0-c3a5-4aec-94c8-4cf915783f5c" providerId="ADAL" clId="{8491D945-E4C1-4944-9C0C-0DFE14A409C8}" dt="2025-02-12T13:08:35.750" v="36" actId="1076"/>
          <ac:spMkLst>
            <pc:docMk/>
            <pc:sldMk cId="1045472921" sldId="1425"/>
            <ac:spMk id="5" creationId="{0CE30838-5BBB-9B27-0C66-0247B0B366BF}"/>
          </ac:spMkLst>
        </pc:spChg>
      </pc:sldChg>
      <pc:sldChg chg="modSp mod">
        <pc:chgData name="Rosie Coote-Cowling" userId="c5f4afe0-c3a5-4aec-94c8-4cf915783f5c" providerId="ADAL" clId="{8491D945-E4C1-4944-9C0C-0DFE14A409C8}" dt="2025-02-12T13:07:46.210" v="12" actId="1076"/>
        <pc:sldMkLst>
          <pc:docMk/>
          <pc:sldMk cId="96273898" sldId="1426"/>
        </pc:sldMkLst>
        <pc:spChg chg="mod">
          <ac:chgData name="Rosie Coote-Cowling" userId="c5f4afe0-c3a5-4aec-94c8-4cf915783f5c" providerId="ADAL" clId="{8491D945-E4C1-4944-9C0C-0DFE14A409C8}" dt="2025-02-12T13:07:46.210" v="12" actId="1076"/>
          <ac:spMkLst>
            <pc:docMk/>
            <pc:sldMk cId="96273898" sldId="1426"/>
            <ac:spMk id="3" creationId="{312093FB-002E-6B1D-BCC1-4D5FD5BD7E34}"/>
          </ac:spMkLst>
        </pc:spChg>
      </pc:sldChg>
      <pc:sldChg chg="modSp mod">
        <pc:chgData name="Rosie Coote-Cowling" userId="c5f4afe0-c3a5-4aec-94c8-4cf915783f5c" providerId="ADAL" clId="{8491D945-E4C1-4944-9C0C-0DFE14A409C8}" dt="2025-02-12T13:09:23.140" v="51" actId="1076"/>
        <pc:sldMkLst>
          <pc:docMk/>
          <pc:sldMk cId="1885729660" sldId="1427"/>
        </pc:sldMkLst>
        <pc:spChg chg="mod">
          <ac:chgData name="Rosie Coote-Cowling" userId="c5f4afe0-c3a5-4aec-94c8-4cf915783f5c" providerId="ADAL" clId="{8491D945-E4C1-4944-9C0C-0DFE14A409C8}" dt="2025-02-12T13:09:23.140" v="51" actId="1076"/>
          <ac:spMkLst>
            <pc:docMk/>
            <pc:sldMk cId="1885729660" sldId="1427"/>
            <ac:spMk id="3" creationId="{13BCD674-2C49-4CB9-6D38-E3B35F4D6666}"/>
          </ac:spMkLst>
        </pc:spChg>
      </pc:sldChg>
      <pc:sldChg chg="modSp mod">
        <pc:chgData name="Rosie Coote-Cowling" userId="c5f4afe0-c3a5-4aec-94c8-4cf915783f5c" providerId="ADAL" clId="{8491D945-E4C1-4944-9C0C-0DFE14A409C8}" dt="2025-02-12T13:13:15.962" v="116" actId="20577"/>
        <pc:sldMkLst>
          <pc:docMk/>
          <pc:sldMk cId="254510502" sldId="1428"/>
        </pc:sldMkLst>
        <pc:spChg chg="mod">
          <ac:chgData name="Rosie Coote-Cowling" userId="c5f4afe0-c3a5-4aec-94c8-4cf915783f5c" providerId="ADAL" clId="{8491D945-E4C1-4944-9C0C-0DFE14A409C8}" dt="2025-02-12T13:13:15.962" v="116" actId="20577"/>
          <ac:spMkLst>
            <pc:docMk/>
            <pc:sldMk cId="254510502" sldId="1428"/>
            <ac:spMk id="5" creationId="{EEA8ED8A-765E-7480-6EFE-3BF24CD77692}"/>
          </ac:spMkLst>
        </pc:spChg>
      </pc:sldChg>
      <pc:sldChg chg="modSp mod">
        <pc:chgData name="Rosie Coote-Cowling" userId="c5f4afe0-c3a5-4aec-94c8-4cf915783f5c" providerId="ADAL" clId="{8491D945-E4C1-4944-9C0C-0DFE14A409C8}" dt="2025-02-12T13:14:18.548" v="118" actId="14100"/>
        <pc:sldMkLst>
          <pc:docMk/>
          <pc:sldMk cId="690476967" sldId="1429"/>
        </pc:sldMkLst>
        <pc:spChg chg="mod">
          <ac:chgData name="Rosie Coote-Cowling" userId="c5f4afe0-c3a5-4aec-94c8-4cf915783f5c" providerId="ADAL" clId="{8491D945-E4C1-4944-9C0C-0DFE14A409C8}" dt="2025-02-12T13:14:18.548" v="118" actId="14100"/>
          <ac:spMkLst>
            <pc:docMk/>
            <pc:sldMk cId="690476967" sldId="1429"/>
            <ac:spMk id="5" creationId="{B7E3FE8C-0011-496F-800E-096FDE8337AE}"/>
          </ac:spMkLst>
        </pc:spChg>
      </pc:sldChg>
      <pc:sldChg chg="modSp mod">
        <pc:chgData name="Rosie Coote-Cowling" userId="c5f4afe0-c3a5-4aec-94c8-4cf915783f5c" providerId="ADAL" clId="{8491D945-E4C1-4944-9C0C-0DFE14A409C8}" dt="2025-02-12T13:15:26.308" v="147" actId="1076"/>
        <pc:sldMkLst>
          <pc:docMk/>
          <pc:sldMk cId="3142258612" sldId="1430"/>
        </pc:sldMkLst>
        <pc:spChg chg="mod">
          <ac:chgData name="Rosie Coote-Cowling" userId="c5f4afe0-c3a5-4aec-94c8-4cf915783f5c" providerId="ADAL" clId="{8491D945-E4C1-4944-9C0C-0DFE14A409C8}" dt="2025-02-12T13:15:20.692" v="146" actId="20577"/>
          <ac:spMkLst>
            <pc:docMk/>
            <pc:sldMk cId="3142258612" sldId="1430"/>
            <ac:spMk id="5" creationId="{91AF198C-F5C0-AC9C-BEB6-B377EFD26F48}"/>
          </ac:spMkLst>
        </pc:spChg>
        <pc:spChg chg="mod">
          <ac:chgData name="Rosie Coote-Cowling" userId="c5f4afe0-c3a5-4aec-94c8-4cf915783f5c" providerId="ADAL" clId="{8491D945-E4C1-4944-9C0C-0DFE14A409C8}" dt="2025-02-12T13:15:26.308" v="147" actId="1076"/>
          <ac:spMkLst>
            <pc:docMk/>
            <pc:sldMk cId="3142258612" sldId="1430"/>
            <ac:spMk id="6" creationId="{EEA151DB-FAEF-589B-3658-7421D47C2257}"/>
          </ac:spMkLst>
        </pc:spChg>
      </pc:sldChg>
      <pc:sldChg chg="modSp mod">
        <pc:chgData name="Rosie Coote-Cowling" userId="c5f4afe0-c3a5-4aec-94c8-4cf915783f5c" providerId="ADAL" clId="{8491D945-E4C1-4944-9C0C-0DFE14A409C8}" dt="2025-02-12T13:14:37.310" v="120" actId="1076"/>
        <pc:sldMkLst>
          <pc:docMk/>
          <pc:sldMk cId="2547627728" sldId="1431"/>
        </pc:sldMkLst>
        <pc:spChg chg="mod">
          <ac:chgData name="Rosie Coote-Cowling" userId="c5f4afe0-c3a5-4aec-94c8-4cf915783f5c" providerId="ADAL" clId="{8491D945-E4C1-4944-9C0C-0DFE14A409C8}" dt="2025-02-12T13:14:37.310" v="120" actId="1076"/>
          <ac:spMkLst>
            <pc:docMk/>
            <pc:sldMk cId="2547627728" sldId="1431"/>
            <ac:spMk id="5" creationId="{CF1776FA-3BB8-2B72-469D-B4B6EB202230}"/>
          </ac:spMkLst>
        </pc:spChg>
      </pc:sldChg>
      <pc:sldChg chg="modSp mod">
        <pc:chgData name="Rosie Coote-Cowling" userId="c5f4afe0-c3a5-4aec-94c8-4cf915783f5c" providerId="ADAL" clId="{8491D945-E4C1-4944-9C0C-0DFE14A409C8}" dt="2025-02-12T13:17:33.384" v="168" actId="1076"/>
        <pc:sldMkLst>
          <pc:docMk/>
          <pc:sldMk cId="1776830697" sldId="1432"/>
        </pc:sldMkLst>
        <pc:spChg chg="mod">
          <ac:chgData name="Rosie Coote-Cowling" userId="c5f4afe0-c3a5-4aec-94c8-4cf915783f5c" providerId="ADAL" clId="{8491D945-E4C1-4944-9C0C-0DFE14A409C8}" dt="2025-02-12T13:17:30.888" v="167" actId="1076"/>
          <ac:spMkLst>
            <pc:docMk/>
            <pc:sldMk cId="1776830697" sldId="1432"/>
            <ac:spMk id="3" creationId="{711BF690-F537-99B1-D0B8-C441B1A4BBE4}"/>
          </ac:spMkLst>
        </pc:spChg>
        <pc:spChg chg="mod">
          <ac:chgData name="Rosie Coote-Cowling" userId="c5f4afe0-c3a5-4aec-94c8-4cf915783f5c" providerId="ADAL" clId="{8491D945-E4C1-4944-9C0C-0DFE14A409C8}" dt="2025-02-12T13:17:33.384" v="168" actId="1076"/>
          <ac:spMkLst>
            <pc:docMk/>
            <pc:sldMk cId="1776830697" sldId="1432"/>
            <ac:spMk id="4" creationId="{60CE5F6B-29FB-0C4B-5B3C-27B68546ECC4}"/>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1D1DE22-B5C7-400A-8630-85CB1409E2A4}"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GB"/>
        </a:p>
      </dgm:t>
    </dgm:pt>
    <dgm:pt modelId="{774FED3D-1CD7-42BC-AA68-F1BB2E530144}">
      <dgm:prSet phldrT="[Text]" custT="1"/>
      <dgm:spPr>
        <a:solidFill>
          <a:srgbClr val="0070C0"/>
        </a:solidFill>
      </dgm:spPr>
      <dgm:t>
        <a:bodyPr/>
        <a:lstStyle/>
        <a:p>
          <a:r>
            <a:rPr lang="en-GB" sz="1800" dirty="0">
              <a:latin typeface="Arial" panose="020B0604020202020204" pitchFamily="34" charset="0"/>
              <a:cs typeface="Arial" panose="020B0604020202020204" pitchFamily="34" charset="0"/>
            </a:rPr>
            <a:t>a. Cardiovascular </a:t>
          </a:r>
        </a:p>
      </dgm:t>
    </dgm:pt>
    <dgm:pt modelId="{994E5860-C0AD-488E-B86F-F4283F62DE82}" type="parTrans" cxnId="{B63460C8-73F5-431A-ABCF-0F36206CF544}">
      <dgm:prSet/>
      <dgm:spPr/>
      <dgm:t>
        <a:bodyPr/>
        <a:lstStyle/>
        <a:p>
          <a:endParaRPr lang="en-GB"/>
        </a:p>
      </dgm:t>
    </dgm:pt>
    <dgm:pt modelId="{98AAB49A-E474-4020-A53D-1A6278AB7652}" type="sibTrans" cxnId="{B63460C8-73F5-431A-ABCF-0F36206CF544}">
      <dgm:prSet/>
      <dgm:spPr/>
      <dgm:t>
        <a:bodyPr/>
        <a:lstStyle/>
        <a:p>
          <a:endParaRPr lang="en-GB"/>
        </a:p>
      </dgm:t>
    </dgm:pt>
    <dgm:pt modelId="{D3E8E534-633A-422C-85E1-6BB42DC2285B}">
      <dgm:prSet phldrT="[Text]" custT="1"/>
      <dgm:spPr>
        <a:solidFill>
          <a:srgbClr val="DFAFDA"/>
        </a:solidFill>
      </dgm:spPr>
      <dgm:t>
        <a:bodyPr/>
        <a:lstStyle/>
        <a:p>
          <a:r>
            <a:rPr lang="en-GB" sz="1800" dirty="0">
              <a:latin typeface="Arial" panose="020B0604020202020204" pitchFamily="34" charset="0"/>
              <a:cs typeface="Arial" panose="020B0604020202020204" pitchFamily="34" charset="0"/>
            </a:rPr>
            <a:t>b. Respiratory </a:t>
          </a:r>
        </a:p>
      </dgm:t>
    </dgm:pt>
    <dgm:pt modelId="{5D0D8AAB-46E5-4DC5-910F-158496D00927}" type="parTrans" cxnId="{C9546C1A-E010-448B-84A6-3F11AF8DD9B7}">
      <dgm:prSet/>
      <dgm:spPr/>
      <dgm:t>
        <a:bodyPr/>
        <a:lstStyle/>
        <a:p>
          <a:endParaRPr lang="en-GB"/>
        </a:p>
      </dgm:t>
    </dgm:pt>
    <dgm:pt modelId="{43A2690A-BFBE-467C-8569-757908032F38}" type="sibTrans" cxnId="{C9546C1A-E010-448B-84A6-3F11AF8DD9B7}">
      <dgm:prSet/>
      <dgm:spPr/>
      <dgm:t>
        <a:bodyPr/>
        <a:lstStyle/>
        <a:p>
          <a:endParaRPr lang="en-GB"/>
        </a:p>
      </dgm:t>
    </dgm:pt>
    <dgm:pt modelId="{7FA9A07F-7AB0-421D-BC42-261FB047628D}">
      <dgm:prSet phldrT="[Text]" custT="1"/>
      <dgm:spPr>
        <a:solidFill>
          <a:srgbClr val="0070C0"/>
        </a:solidFill>
      </dgm:spPr>
      <dgm:t>
        <a:bodyPr/>
        <a:lstStyle/>
        <a:p>
          <a:r>
            <a:rPr lang="en-GB" sz="1800" dirty="0">
              <a:latin typeface="Arial" panose="020B0604020202020204" pitchFamily="34" charset="0"/>
              <a:cs typeface="Arial" panose="020B0604020202020204" pitchFamily="34" charset="0"/>
            </a:rPr>
            <a:t>c. Obesity </a:t>
          </a:r>
        </a:p>
      </dgm:t>
    </dgm:pt>
    <dgm:pt modelId="{E40CB902-38F6-4CD2-A306-C7DFDBE660C2}" type="parTrans" cxnId="{4C24C781-4158-41AB-B6BC-1446820065E7}">
      <dgm:prSet/>
      <dgm:spPr/>
      <dgm:t>
        <a:bodyPr/>
        <a:lstStyle/>
        <a:p>
          <a:endParaRPr lang="en-GB"/>
        </a:p>
      </dgm:t>
    </dgm:pt>
    <dgm:pt modelId="{449C34B9-DDD0-43B1-AD4C-20B73D865B88}" type="sibTrans" cxnId="{4C24C781-4158-41AB-B6BC-1446820065E7}">
      <dgm:prSet/>
      <dgm:spPr/>
      <dgm:t>
        <a:bodyPr/>
        <a:lstStyle/>
        <a:p>
          <a:endParaRPr lang="en-GB"/>
        </a:p>
      </dgm:t>
    </dgm:pt>
    <dgm:pt modelId="{DDD0451B-327D-4E24-8B7D-06BC1220D450}">
      <dgm:prSet phldrT="[Text]" custT="1"/>
      <dgm:spPr>
        <a:solidFill>
          <a:srgbClr val="DFAFDA"/>
        </a:solidFill>
      </dgm:spPr>
      <dgm:t>
        <a:bodyPr/>
        <a:lstStyle/>
        <a:p>
          <a:r>
            <a:rPr lang="en-GB" sz="1800" dirty="0">
              <a:latin typeface="Arial" panose="020B0604020202020204" pitchFamily="34" charset="0"/>
              <a:cs typeface="Arial" panose="020B0604020202020204" pitchFamily="34" charset="0"/>
            </a:rPr>
            <a:t>d. Diabetes </a:t>
          </a:r>
        </a:p>
      </dgm:t>
    </dgm:pt>
    <dgm:pt modelId="{E7A7FB6D-4E15-4182-AA5C-49ED31E67CA6}" type="parTrans" cxnId="{2A56D14A-B788-4B46-8A23-EB6B1915A7C5}">
      <dgm:prSet/>
      <dgm:spPr/>
      <dgm:t>
        <a:bodyPr/>
        <a:lstStyle/>
        <a:p>
          <a:endParaRPr lang="en-GB"/>
        </a:p>
      </dgm:t>
    </dgm:pt>
    <dgm:pt modelId="{929D7A0B-8000-4A3F-AE22-DFFC32F4B792}" type="sibTrans" cxnId="{2A56D14A-B788-4B46-8A23-EB6B1915A7C5}">
      <dgm:prSet/>
      <dgm:spPr/>
      <dgm:t>
        <a:bodyPr/>
        <a:lstStyle/>
        <a:p>
          <a:endParaRPr lang="en-GB"/>
        </a:p>
      </dgm:t>
    </dgm:pt>
    <dgm:pt modelId="{7698961A-A5A5-4356-B40F-647C73B1FF25}">
      <dgm:prSet phldrT="[Text]" custT="1"/>
      <dgm:spPr>
        <a:solidFill>
          <a:srgbClr val="0070C0"/>
        </a:solidFill>
      </dgm:spPr>
      <dgm:t>
        <a:bodyPr/>
        <a:lstStyle/>
        <a:p>
          <a:r>
            <a:rPr lang="en-GB" sz="1800" dirty="0">
              <a:latin typeface="Arial" panose="020B0604020202020204" pitchFamily="34" charset="0"/>
              <a:cs typeface="Arial" panose="020B0604020202020204" pitchFamily="34" charset="0"/>
            </a:rPr>
            <a:t>f. Low back pain </a:t>
          </a:r>
        </a:p>
      </dgm:t>
    </dgm:pt>
    <dgm:pt modelId="{FF71C779-4030-4DD8-B5D8-A2CBE32043E4}" type="parTrans" cxnId="{48B5EC48-1D30-467C-A229-3066277579FA}">
      <dgm:prSet/>
      <dgm:spPr/>
      <dgm:t>
        <a:bodyPr/>
        <a:lstStyle/>
        <a:p>
          <a:endParaRPr lang="en-GB"/>
        </a:p>
      </dgm:t>
    </dgm:pt>
    <dgm:pt modelId="{DEFE88CA-AE75-4544-AFE5-89C03B0B973C}" type="sibTrans" cxnId="{48B5EC48-1D30-467C-A229-3066277579FA}">
      <dgm:prSet/>
      <dgm:spPr/>
      <dgm:t>
        <a:bodyPr/>
        <a:lstStyle/>
        <a:p>
          <a:endParaRPr lang="en-GB"/>
        </a:p>
      </dgm:t>
    </dgm:pt>
    <dgm:pt modelId="{0287EE92-19D0-40B2-ACA5-4F012D9B4F94}">
      <dgm:prSet custT="1"/>
      <dgm:spPr>
        <a:solidFill>
          <a:srgbClr val="DFAFDA"/>
        </a:solidFill>
      </dgm:spPr>
      <dgm:t>
        <a:bodyPr/>
        <a:lstStyle/>
        <a:p>
          <a:r>
            <a:rPr lang="en-GB" sz="1800" dirty="0">
              <a:latin typeface="Arial" panose="020B0604020202020204" pitchFamily="34" charset="0"/>
              <a:cs typeface="Arial" panose="020B0604020202020204" pitchFamily="34" charset="0"/>
            </a:rPr>
            <a:t>e. Osteoporosis </a:t>
          </a:r>
        </a:p>
      </dgm:t>
    </dgm:pt>
    <dgm:pt modelId="{565F85B7-352A-4DEB-982C-E33E3E5EACFF}" type="parTrans" cxnId="{8C28C919-75E7-4951-85DE-A4950AA6FA7E}">
      <dgm:prSet/>
      <dgm:spPr/>
      <dgm:t>
        <a:bodyPr/>
        <a:lstStyle/>
        <a:p>
          <a:endParaRPr lang="en-GB"/>
        </a:p>
      </dgm:t>
    </dgm:pt>
    <dgm:pt modelId="{9AF1DD3E-C647-4840-87AD-6D9BD9ABB23E}" type="sibTrans" cxnId="{8C28C919-75E7-4951-85DE-A4950AA6FA7E}">
      <dgm:prSet/>
      <dgm:spPr/>
      <dgm:t>
        <a:bodyPr/>
        <a:lstStyle/>
        <a:p>
          <a:endParaRPr lang="en-GB"/>
        </a:p>
      </dgm:t>
    </dgm:pt>
    <dgm:pt modelId="{496E92F0-40A6-421B-B9A2-9A332043D7BA}">
      <dgm:prSet custT="1"/>
      <dgm:spPr>
        <a:solidFill>
          <a:srgbClr val="0070C0"/>
        </a:solidFill>
      </dgm:spPr>
      <dgm:t>
        <a:bodyPr/>
        <a:lstStyle/>
        <a:p>
          <a:r>
            <a:rPr lang="en-GB" sz="1800" dirty="0">
              <a:latin typeface="Arial" panose="020B0604020202020204" pitchFamily="34" charset="0"/>
              <a:cs typeface="Arial" panose="020B0604020202020204" pitchFamily="34" charset="0"/>
            </a:rPr>
            <a:t>h. Osteoarthritis, rheumatoid arthritis and joint replacement </a:t>
          </a:r>
        </a:p>
      </dgm:t>
    </dgm:pt>
    <dgm:pt modelId="{01E814C8-2DFA-4883-A3A5-31D2C006CD99}" type="parTrans" cxnId="{09E84EF7-742C-406C-96A0-B5073567324E}">
      <dgm:prSet/>
      <dgm:spPr/>
      <dgm:t>
        <a:bodyPr/>
        <a:lstStyle/>
        <a:p>
          <a:endParaRPr lang="en-GB"/>
        </a:p>
      </dgm:t>
    </dgm:pt>
    <dgm:pt modelId="{13036CA1-59D0-46D2-BB99-2C1FC426A3B8}" type="sibTrans" cxnId="{09E84EF7-742C-406C-96A0-B5073567324E}">
      <dgm:prSet/>
      <dgm:spPr/>
      <dgm:t>
        <a:bodyPr/>
        <a:lstStyle/>
        <a:p>
          <a:endParaRPr lang="en-GB"/>
        </a:p>
      </dgm:t>
    </dgm:pt>
    <dgm:pt modelId="{F8BE5C91-8976-4EA6-9CE4-EE318DE30654}">
      <dgm:prSet custT="1"/>
      <dgm:spPr>
        <a:solidFill>
          <a:srgbClr val="DFAFDA"/>
        </a:solidFill>
      </dgm:spPr>
      <dgm:t>
        <a:bodyPr/>
        <a:lstStyle/>
        <a:p>
          <a:r>
            <a:rPr lang="en-GB" sz="1800" dirty="0"/>
            <a:t>g. Mental health </a:t>
          </a:r>
        </a:p>
      </dgm:t>
    </dgm:pt>
    <dgm:pt modelId="{DB5D8A3A-CC50-4C82-96DF-56887A660B2B}" type="parTrans" cxnId="{ECAD5AF0-B253-43F5-8E1A-942A0037CFEE}">
      <dgm:prSet/>
      <dgm:spPr/>
      <dgm:t>
        <a:bodyPr/>
        <a:lstStyle/>
        <a:p>
          <a:endParaRPr lang="en-GB"/>
        </a:p>
      </dgm:t>
    </dgm:pt>
    <dgm:pt modelId="{323A0A18-631F-4F8A-BF00-299A1650F3DA}" type="sibTrans" cxnId="{ECAD5AF0-B253-43F5-8E1A-942A0037CFEE}">
      <dgm:prSet/>
      <dgm:spPr/>
      <dgm:t>
        <a:bodyPr/>
        <a:lstStyle/>
        <a:p>
          <a:endParaRPr lang="en-GB"/>
        </a:p>
      </dgm:t>
    </dgm:pt>
    <dgm:pt modelId="{5622BB75-339C-438F-88BE-FEEC96731C1D}" type="pres">
      <dgm:prSet presAssocID="{E1D1DE22-B5C7-400A-8630-85CB1409E2A4}" presName="diagram" presStyleCnt="0">
        <dgm:presLayoutVars>
          <dgm:dir/>
          <dgm:resizeHandles val="exact"/>
        </dgm:presLayoutVars>
      </dgm:prSet>
      <dgm:spPr/>
    </dgm:pt>
    <dgm:pt modelId="{C8EDF59F-B28C-469E-9627-322E0434BACE}" type="pres">
      <dgm:prSet presAssocID="{774FED3D-1CD7-42BC-AA68-F1BB2E530144}" presName="node" presStyleLbl="node1" presStyleIdx="0" presStyleCnt="8">
        <dgm:presLayoutVars>
          <dgm:bulletEnabled val="1"/>
        </dgm:presLayoutVars>
      </dgm:prSet>
      <dgm:spPr/>
    </dgm:pt>
    <dgm:pt modelId="{31CFAC83-C05D-444E-9D40-9B72FB19D4EF}" type="pres">
      <dgm:prSet presAssocID="{98AAB49A-E474-4020-A53D-1A6278AB7652}" presName="sibTrans" presStyleCnt="0"/>
      <dgm:spPr/>
    </dgm:pt>
    <dgm:pt modelId="{D8ACA8A0-580A-4A22-988B-FFC85D9015C8}" type="pres">
      <dgm:prSet presAssocID="{D3E8E534-633A-422C-85E1-6BB42DC2285B}" presName="node" presStyleLbl="node1" presStyleIdx="1" presStyleCnt="8">
        <dgm:presLayoutVars>
          <dgm:bulletEnabled val="1"/>
        </dgm:presLayoutVars>
      </dgm:prSet>
      <dgm:spPr/>
    </dgm:pt>
    <dgm:pt modelId="{13121DDC-ADA2-4F34-AF8B-E7343D062780}" type="pres">
      <dgm:prSet presAssocID="{43A2690A-BFBE-467C-8569-757908032F38}" presName="sibTrans" presStyleCnt="0"/>
      <dgm:spPr/>
    </dgm:pt>
    <dgm:pt modelId="{FA845EE8-29BB-4B68-B80F-7B1B334EF719}" type="pres">
      <dgm:prSet presAssocID="{7FA9A07F-7AB0-421D-BC42-261FB047628D}" presName="node" presStyleLbl="node1" presStyleIdx="2" presStyleCnt="8">
        <dgm:presLayoutVars>
          <dgm:bulletEnabled val="1"/>
        </dgm:presLayoutVars>
      </dgm:prSet>
      <dgm:spPr/>
    </dgm:pt>
    <dgm:pt modelId="{D850772C-18A9-45C6-878A-DE4DA5143D7C}" type="pres">
      <dgm:prSet presAssocID="{449C34B9-DDD0-43B1-AD4C-20B73D865B88}" presName="sibTrans" presStyleCnt="0"/>
      <dgm:spPr/>
    </dgm:pt>
    <dgm:pt modelId="{E78E3414-4DA9-4138-8F85-AD9E670591EC}" type="pres">
      <dgm:prSet presAssocID="{DDD0451B-327D-4E24-8B7D-06BC1220D450}" presName="node" presStyleLbl="node1" presStyleIdx="3" presStyleCnt="8">
        <dgm:presLayoutVars>
          <dgm:bulletEnabled val="1"/>
        </dgm:presLayoutVars>
      </dgm:prSet>
      <dgm:spPr/>
    </dgm:pt>
    <dgm:pt modelId="{1B78DB25-3DFC-42DE-B69A-1B5CA0684837}" type="pres">
      <dgm:prSet presAssocID="{929D7A0B-8000-4A3F-AE22-DFFC32F4B792}" presName="sibTrans" presStyleCnt="0"/>
      <dgm:spPr/>
    </dgm:pt>
    <dgm:pt modelId="{8DC7A775-3B5C-433B-BC74-FAF7EFD57415}" type="pres">
      <dgm:prSet presAssocID="{7698961A-A5A5-4356-B40F-647C73B1FF25}" presName="node" presStyleLbl="node1" presStyleIdx="4" presStyleCnt="8" custLinFactX="9447" custLinFactNeighborX="100000" custLinFactNeighborY="1505">
        <dgm:presLayoutVars>
          <dgm:bulletEnabled val="1"/>
        </dgm:presLayoutVars>
      </dgm:prSet>
      <dgm:spPr/>
    </dgm:pt>
    <dgm:pt modelId="{C3F9DB0C-B52A-4AA6-A5FC-719396371473}" type="pres">
      <dgm:prSet presAssocID="{DEFE88CA-AE75-4544-AFE5-89C03B0B973C}" presName="sibTrans" presStyleCnt="0"/>
      <dgm:spPr/>
    </dgm:pt>
    <dgm:pt modelId="{823C4911-E086-49C8-BB1F-068EE69BFC28}" type="pres">
      <dgm:prSet presAssocID="{0287EE92-19D0-40B2-ACA5-4F012D9B4F94}" presName="node" presStyleLbl="node1" presStyleIdx="5" presStyleCnt="8" custLinFactX="-10310" custLinFactNeighborX="-100000" custLinFactNeighborY="3305">
        <dgm:presLayoutVars>
          <dgm:bulletEnabled val="1"/>
        </dgm:presLayoutVars>
      </dgm:prSet>
      <dgm:spPr/>
    </dgm:pt>
    <dgm:pt modelId="{194D39F6-B972-4B1B-9ACC-0A3247A71177}" type="pres">
      <dgm:prSet presAssocID="{9AF1DD3E-C647-4840-87AD-6D9BD9ABB23E}" presName="sibTrans" presStyleCnt="0"/>
      <dgm:spPr/>
    </dgm:pt>
    <dgm:pt modelId="{6B959D25-B358-4CEB-830C-8D22F3902250}" type="pres">
      <dgm:prSet presAssocID="{496E92F0-40A6-421B-B9A2-9A332043D7BA}" presName="node" presStyleLbl="node1" presStyleIdx="6" presStyleCnt="8" custLinFactX="10262" custLinFactNeighborX="100000" custLinFactNeighborY="4809">
        <dgm:presLayoutVars>
          <dgm:bulletEnabled val="1"/>
        </dgm:presLayoutVars>
      </dgm:prSet>
      <dgm:spPr/>
    </dgm:pt>
    <dgm:pt modelId="{4F83C263-E7E5-4BB6-BFC4-A6BD32F09826}" type="pres">
      <dgm:prSet presAssocID="{13036CA1-59D0-46D2-BB99-2C1FC426A3B8}" presName="sibTrans" presStyleCnt="0"/>
      <dgm:spPr/>
    </dgm:pt>
    <dgm:pt modelId="{D8D9D8C3-03A1-4E48-B8E3-F6152FFDE890}" type="pres">
      <dgm:prSet presAssocID="{F8BE5C91-8976-4EA6-9CE4-EE318DE30654}" presName="node" presStyleLbl="node1" presStyleIdx="7" presStyleCnt="8" custLinFactX="-8654" custLinFactNeighborX="-100000" custLinFactNeighborY="3305">
        <dgm:presLayoutVars>
          <dgm:bulletEnabled val="1"/>
        </dgm:presLayoutVars>
      </dgm:prSet>
      <dgm:spPr/>
    </dgm:pt>
  </dgm:ptLst>
  <dgm:cxnLst>
    <dgm:cxn modelId="{8C28C919-75E7-4951-85DE-A4950AA6FA7E}" srcId="{E1D1DE22-B5C7-400A-8630-85CB1409E2A4}" destId="{0287EE92-19D0-40B2-ACA5-4F012D9B4F94}" srcOrd="5" destOrd="0" parTransId="{565F85B7-352A-4DEB-982C-E33E3E5EACFF}" sibTransId="{9AF1DD3E-C647-4840-87AD-6D9BD9ABB23E}"/>
    <dgm:cxn modelId="{C9546C1A-E010-448B-84A6-3F11AF8DD9B7}" srcId="{E1D1DE22-B5C7-400A-8630-85CB1409E2A4}" destId="{D3E8E534-633A-422C-85E1-6BB42DC2285B}" srcOrd="1" destOrd="0" parTransId="{5D0D8AAB-46E5-4DC5-910F-158496D00927}" sibTransId="{43A2690A-BFBE-467C-8569-757908032F38}"/>
    <dgm:cxn modelId="{2DC67421-369F-4999-9A8E-B2D87AB64A44}" type="presOf" srcId="{496E92F0-40A6-421B-B9A2-9A332043D7BA}" destId="{6B959D25-B358-4CEB-830C-8D22F3902250}" srcOrd="0" destOrd="0" presId="urn:microsoft.com/office/officeart/2005/8/layout/default"/>
    <dgm:cxn modelId="{D0AEFF2A-11B1-40D4-BE22-332E2D58CD6F}" type="presOf" srcId="{DDD0451B-327D-4E24-8B7D-06BC1220D450}" destId="{E78E3414-4DA9-4138-8F85-AD9E670591EC}" srcOrd="0" destOrd="0" presId="urn:microsoft.com/office/officeart/2005/8/layout/default"/>
    <dgm:cxn modelId="{5173082C-8AF3-4E94-86A2-314B47E94144}" type="presOf" srcId="{7FA9A07F-7AB0-421D-BC42-261FB047628D}" destId="{FA845EE8-29BB-4B68-B80F-7B1B334EF719}" srcOrd="0" destOrd="0" presId="urn:microsoft.com/office/officeart/2005/8/layout/default"/>
    <dgm:cxn modelId="{F4D7C02D-CDB2-469F-B8C9-8272C1F7A97B}" type="presOf" srcId="{7698961A-A5A5-4356-B40F-647C73B1FF25}" destId="{8DC7A775-3B5C-433B-BC74-FAF7EFD57415}" srcOrd="0" destOrd="0" presId="urn:microsoft.com/office/officeart/2005/8/layout/default"/>
    <dgm:cxn modelId="{0F037A33-7058-41DB-90A8-B9CB5218F15A}" type="presOf" srcId="{0287EE92-19D0-40B2-ACA5-4F012D9B4F94}" destId="{823C4911-E086-49C8-BB1F-068EE69BFC28}" srcOrd="0" destOrd="0" presId="urn:microsoft.com/office/officeart/2005/8/layout/default"/>
    <dgm:cxn modelId="{48B5EC48-1D30-467C-A229-3066277579FA}" srcId="{E1D1DE22-B5C7-400A-8630-85CB1409E2A4}" destId="{7698961A-A5A5-4356-B40F-647C73B1FF25}" srcOrd="4" destOrd="0" parTransId="{FF71C779-4030-4DD8-B5D8-A2CBE32043E4}" sibTransId="{DEFE88CA-AE75-4544-AFE5-89C03B0B973C}"/>
    <dgm:cxn modelId="{2A56D14A-B788-4B46-8A23-EB6B1915A7C5}" srcId="{E1D1DE22-B5C7-400A-8630-85CB1409E2A4}" destId="{DDD0451B-327D-4E24-8B7D-06BC1220D450}" srcOrd="3" destOrd="0" parTransId="{E7A7FB6D-4E15-4182-AA5C-49ED31E67CA6}" sibTransId="{929D7A0B-8000-4A3F-AE22-DFFC32F4B792}"/>
    <dgm:cxn modelId="{1CE0897C-0C35-480A-AC77-7238B85E3D60}" type="presOf" srcId="{F8BE5C91-8976-4EA6-9CE4-EE318DE30654}" destId="{D8D9D8C3-03A1-4E48-B8E3-F6152FFDE890}" srcOrd="0" destOrd="0" presId="urn:microsoft.com/office/officeart/2005/8/layout/default"/>
    <dgm:cxn modelId="{4C24C781-4158-41AB-B6BC-1446820065E7}" srcId="{E1D1DE22-B5C7-400A-8630-85CB1409E2A4}" destId="{7FA9A07F-7AB0-421D-BC42-261FB047628D}" srcOrd="2" destOrd="0" parTransId="{E40CB902-38F6-4CD2-A306-C7DFDBE660C2}" sibTransId="{449C34B9-DDD0-43B1-AD4C-20B73D865B88}"/>
    <dgm:cxn modelId="{DEEB3CBE-05DE-4CFC-AAB2-B653CB8DF1C4}" type="presOf" srcId="{774FED3D-1CD7-42BC-AA68-F1BB2E530144}" destId="{C8EDF59F-B28C-469E-9627-322E0434BACE}" srcOrd="0" destOrd="0" presId="urn:microsoft.com/office/officeart/2005/8/layout/default"/>
    <dgm:cxn modelId="{1B0944C3-C19E-4128-B0C9-7DF65F8772D6}" type="presOf" srcId="{E1D1DE22-B5C7-400A-8630-85CB1409E2A4}" destId="{5622BB75-339C-438F-88BE-FEEC96731C1D}" srcOrd="0" destOrd="0" presId="urn:microsoft.com/office/officeart/2005/8/layout/default"/>
    <dgm:cxn modelId="{B63460C8-73F5-431A-ABCF-0F36206CF544}" srcId="{E1D1DE22-B5C7-400A-8630-85CB1409E2A4}" destId="{774FED3D-1CD7-42BC-AA68-F1BB2E530144}" srcOrd="0" destOrd="0" parTransId="{994E5860-C0AD-488E-B86F-F4283F62DE82}" sibTransId="{98AAB49A-E474-4020-A53D-1A6278AB7652}"/>
    <dgm:cxn modelId="{1F55B0C8-049F-4BFA-875A-47BBF28B2730}" type="presOf" srcId="{D3E8E534-633A-422C-85E1-6BB42DC2285B}" destId="{D8ACA8A0-580A-4A22-988B-FFC85D9015C8}" srcOrd="0" destOrd="0" presId="urn:microsoft.com/office/officeart/2005/8/layout/default"/>
    <dgm:cxn modelId="{ECAD5AF0-B253-43F5-8E1A-942A0037CFEE}" srcId="{E1D1DE22-B5C7-400A-8630-85CB1409E2A4}" destId="{F8BE5C91-8976-4EA6-9CE4-EE318DE30654}" srcOrd="7" destOrd="0" parTransId="{DB5D8A3A-CC50-4C82-96DF-56887A660B2B}" sibTransId="{323A0A18-631F-4F8A-BF00-299A1650F3DA}"/>
    <dgm:cxn modelId="{09E84EF7-742C-406C-96A0-B5073567324E}" srcId="{E1D1DE22-B5C7-400A-8630-85CB1409E2A4}" destId="{496E92F0-40A6-421B-B9A2-9A332043D7BA}" srcOrd="6" destOrd="0" parTransId="{01E814C8-2DFA-4883-A3A5-31D2C006CD99}" sibTransId="{13036CA1-59D0-46D2-BB99-2C1FC426A3B8}"/>
    <dgm:cxn modelId="{B8823F27-61A7-4F15-B60E-39054FF581BD}" type="presParOf" srcId="{5622BB75-339C-438F-88BE-FEEC96731C1D}" destId="{C8EDF59F-B28C-469E-9627-322E0434BACE}" srcOrd="0" destOrd="0" presId="urn:microsoft.com/office/officeart/2005/8/layout/default"/>
    <dgm:cxn modelId="{848CBA22-B36A-4E80-8B50-4E43758B7ECB}" type="presParOf" srcId="{5622BB75-339C-438F-88BE-FEEC96731C1D}" destId="{31CFAC83-C05D-444E-9D40-9B72FB19D4EF}" srcOrd="1" destOrd="0" presId="urn:microsoft.com/office/officeart/2005/8/layout/default"/>
    <dgm:cxn modelId="{5E29C47C-8600-40EC-AA67-5BE8C28996A8}" type="presParOf" srcId="{5622BB75-339C-438F-88BE-FEEC96731C1D}" destId="{D8ACA8A0-580A-4A22-988B-FFC85D9015C8}" srcOrd="2" destOrd="0" presId="urn:microsoft.com/office/officeart/2005/8/layout/default"/>
    <dgm:cxn modelId="{6A0F0267-5645-40BF-90BD-92E347531EE4}" type="presParOf" srcId="{5622BB75-339C-438F-88BE-FEEC96731C1D}" destId="{13121DDC-ADA2-4F34-AF8B-E7343D062780}" srcOrd="3" destOrd="0" presId="urn:microsoft.com/office/officeart/2005/8/layout/default"/>
    <dgm:cxn modelId="{68CCF1DF-8B50-475D-921B-7C772499538E}" type="presParOf" srcId="{5622BB75-339C-438F-88BE-FEEC96731C1D}" destId="{FA845EE8-29BB-4B68-B80F-7B1B334EF719}" srcOrd="4" destOrd="0" presId="urn:microsoft.com/office/officeart/2005/8/layout/default"/>
    <dgm:cxn modelId="{FB2ECE3E-AAFD-4DD8-A9BF-674C73ED3306}" type="presParOf" srcId="{5622BB75-339C-438F-88BE-FEEC96731C1D}" destId="{D850772C-18A9-45C6-878A-DE4DA5143D7C}" srcOrd="5" destOrd="0" presId="urn:microsoft.com/office/officeart/2005/8/layout/default"/>
    <dgm:cxn modelId="{29CCB4D4-A33E-4C15-B5AE-9CB2C8128221}" type="presParOf" srcId="{5622BB75-339C-438F-88BE-FEEC96731C1D}" destId="{E78E3414-4DA9-4138-8F85-AD9E670591EC}" srcOrd="6" destOrd="0" presId="urn:microsoft.com/office/officeart/2005/8/layout/default"/>
    <dgm:cxn modelId="{2B584D5C-A58B-453E-9698-0FE69E2A7F45}" type="presParOf" srcId="{5622BB75-339C-438F-88BE-FEEC96731C1D}" destId="{1B78DB25-3DFC-42DE-B69A-1B5CA0684837}" srcOrd="7" destOrd="0" presId="urn:microsoft.com/office/officeart/2005/8/layout/default"/>
    <dgm:cxn modelId="{95B6C255-2446-4A20-BC6E-23F1DFFAE557}" type="presParOf" srcId="{5622BB75-339C-438F-88BE-FEEC96731C1D}" destId="{8DC7A775-3B5C-433B-BC74-FAF7EFD57415}" srcOrd="8" destOrd="0" presId="urn:microsoft.com/office/officeart/2005/8/layout/default"/>
    <dgm:cxn modelId="{D9F6AADA-9216-4863-A149-FB85F622B9D7}" type="presParOf" srcId="{5622BB75-339C-438F-88BE-FEEC96731C1D}" destId="{C3F9DB0C-B52A-4AA6-A5FC-719396371473}" srcOrd="9" destOrd="0" presId="urn:microsoft.com/office/officeart/2005/8/layout/default"/>
    <dgm:cxn modelId="{4B1D5D66-016F-4DEF-8F6B-596B76930096}" type="presParOf" srcId="{5622BB75-339C-438F-88BE-FEEC96731C1D}" destId="{823C4911-E086-49C8-BB1F-068EE69BFC28}" srcOrd="10" destOrd="0" presId="urn:microsoft.com/office/officeart/2005/8/layout/default"/>
    <dgm:cxn modelId="{51D93652-BA71-4C12-A195-D74134F51EDA}" type="presParOf" srcId="{5622BB75-339C-438F-88BE-FEEC96731C1D}" destId="{194D39F6-B972-4B1B-9ACC-0A3247A71177}" srcOrd="11" destOrd="0" presId="urn:microsoft.com/office/officeart/2005/8/layout/default"/>
    <dgm:cxn modelId="{51013F67-5CF9-4C43-B3A3-042DE44FA590}" type="presParOf" srcId="{5622BB75-339C-438F-88BE-FEEC96731C1D}" destId="{6B959D25-B358-4CEB-830C-8D22F3902250}" srcOrd="12" destOrd="0" presId="urn:microsoft.com/office/officeart/2005/8/layout/default"/>
    <dgm:cxn modelId="{B4A15F3B-91F1-4452-984E-B312D99A1967}" type="presParOf" srcId="{5622BB75-339C-438F-88BE-FEEC96731C1D}" destId="{4F83C263-E7E5-4BB6-BFC4-A6BD32F09826}" srcOrd="13" destOrd="0" presId="urn:microsoft.com/office/officeart/2005/8/layout/default"/>
    <dgm:cxn modelId="{2A8E88B6-3CE1-4984-85FF-D76DCDB96C65}" type="presParOf" srcId="{5622BB75-339C-438F-88BE-FEEC96731C1D}" destId="{D8D9D8C3-03A1-4E48-B8E3-F6152FFDE890}" srcOrd="1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1D1DE22-B5C7-400A-8630-85CB1409E2A4}"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GB"/>
        </a:p>
      </dgm:t>
    </dgm:pt>
    <dgm:pt modelId="{774FED3D-1CD7-42BC-AA68-F1BB2E530144}">
      <dgm:prSet phldrT="[Text]" custT="1"/>
      <dgm:spPr>
        <a:solidFill>
          <a:srgbClr val="0070C0"/>
        </a:solidFill>
      </dgm:spPr>
      <dgm:t>
        <a:bodyPr/>
        <a:lstStyle/>
        <a:p>
          <a:r>
            <a:rPr lang="en-GB" sz="1800" dirty="0">
              <a:latin typeface="Arial" panose="020B0604020202020204" pitchFamily="34" charset="0"/>
              <a:cs typeface="Arial" panose="020B0604020202020204" pitchFamily="34" charset="0"/>
            </a:rPr>
            <a:t>a. Cardiovascular </a:t>
          </a:r>
        </a:p>
      </dgm:t>
    </dgm:pt>
    <dgm:pt modelId="{994E5860-C0AD-488E-B86F-F4283F62DE82}" type="parTrans" cxnId="{B63460C8-73F5-431A-ABCF-0F36206CF544}">
      <dgm:prSet/>
      <dgm:spPr/>
      <dgm:t>
        <a:bodyPr/>
        <a:lstStyle/>
        <a:p>
          <a:endParaRPr lang="en-GB"/>
        </a:p>
      </dgm:t>
    </dgm:pt>
    <dgm:pt modelId="{98AAB49A-E474-4020-A53D-1A6278AB7652}" type="sibTrans" cxnId="{B63460C8-73F5-431A-ABCF-0F36206CF544}">
      <dgm:prSet/>
      <dgm:spPr/>
      <dgm:t>
        <a:bodyPr/>
        <a:lstStyle/>
        <a:p>
          <a:endParaRPr lang="en-GB"/>
        </a:p>
      </dgm:t>
    </dgm:pt>
    <dgm:pt modelId="{D3E8E534-633A-422C-85E1-6BB42DC2285B}">
      <dgm:prSet phldrT="[Text]" custT="1"/>
      <dgm:spPr>
        <a:solidFill>
          <a:srgbClr val="DFAFDA"/>
        </a:solidFill>
      </dgm:spPr>
      <dgm:t>
        <a:bodyPr/>
        <a:lstStyle/>
        <a:p>
          <a:r>
            <a:rPr lang="en-GB" sz="1800" dirty="0">
              <a:latin typeface="Arial" panose="020B0604020202020204" pitchFamily="34" charset="0"/>
              <a:cs typeface="Arial" panose="020B0604020202020204" pitchFamily="34" charset="0"/>
            </a:rPr>
            <a:t>b. Respiratory </a:t>
          </a:r>
        </a:p>
      </dgm:t>
    </dgm:pt>
    <dgm:pt modelId="{5D0D8AAB-46E5-4DC5-910F-158496D00927}" type="parTrans" cxnId="{C9546C1A-E010-448B-84A6-3F11AF8DD9B7}">
      <dgm:prSet/>
      <dgm:spPr/>
      <dgm:t>
        <a:bodyPr/>
        <a:lstStyle/>
        <a:p>
          <a:endParaRPr lang="en-GB"/>
        </a:p>
      </dgm:t>
    </dgm:pt>
    <dgm:pt modelId="{43A2690A-BFBE-467C-8569-757908032F38}" type="sibTrans" cxnId="{C9546C1A-E010-448B-84A6-3F11AF8DD9B7}">
      <dgm:prSet/>
      <dgm:spPr/>
      <dgm:t>
        <a:bodyPr/>
        <a:lstStyle/>
        <a:p>
          <a:endParaRPr lang="en-GB"/>
        </a:p>
      </dgm:t>
    </dgm:pt>
    <dgm:pt modelId="{7FA9A07F-7AB0-421D-BC42-261FB047628D}">
      <dgm:prSet phldrT="[Text]" custT="1"/>
      <dgm:spPr>
        <a:solidFill>
          <a:srgbClr val="0070C0"/>
        </a:solidFill>
      </dgm:spPr>
      <dgm:t>
        <a:bodyPr/>
        <a:lstStyle/>
        <a:p>
          <a:r>
            <a:rPr lang="en-GB" sz="1800" dirty="0">
              <a:latin typeface="Arial" panose="020B0604020202020204" pitchFamily="34" charset="0"/>
              <a:cs typeface="Arial" panose="020B0604020202020204" pitchFamily="34" charset="0"/>
            </a:rPr>
            <a:t>c. Obesity </a:t>
          </a:r>
        </a:p>
      </dgm:t>
    </dgm:pt>
    <dgm:pt modelId="{E40CB902-38F6-4CD2-A306-C7DFDBE660C2}" type="parTrans" cxnId="{4C24C781-4158-41AB-B6BC-1446820065E7}">
      <dgm:prSet/>
      <dgm:spPr/>
      <dgm:t>
        <a:bodyPr/>
        <a:lstStyle/>
        <a:p>
          <a:endParaRPr lang="en-GB"/>
        </a:p>
      </dgm:t>
    </dgm:pt>
    <dgm:pt modelId="{449C34B9-DDD0-43B1-AD4C-20B73D865B88}" type="sibTrans" cxnId="{4C24C781-4158-41AB-B6BC-1446820065E7}">
      <dgm:prSet/>
      <dgm:spPr/>
      <dgm:t>
        <a:bodyPr/>
        <a:lstStyle/>
        <a:p>
          <a:endParaRPr lang="en-GB"/>
        </a:p>
      </dgm:t>
    </dgm:pt>
    <dgm:pt modelId="{DDD0451B-327D-4E24-8B7D-06BC1220D450}">
      <dgm:prSet phldrT="[Text]" custT="1"/>
      <dgm:spPr>
        <a:solidFill>
          <a:srgbClr val="DFAFDA"/>
        </a:solidFill>
      </dgm:spPr>
      <dgm:t>
        <a:bodyPr/>
        <a:lstStyle/>
        <a:p>
          <a:r>
            <a:rPr lang="en-GB" sz="1800" dirty="0">
              <a:latin typeface="Arial" panose="020B0604020202020204" pitchFamily="34" charset="0"/>
              <a:cs typeface="Arial" panose="020B0604020202020204" pitchFamily="34" charset="0"/>
            </a:rPr>
            <a:t>d. Diabetes </a:t>
          </a:r>
        </a:p>
      </dgm:t>
    </dgm:pt>
    <dgm:pt modelId="{E7A7FB6D-4E15-4182-AA5C-49ED31E67CA6}" type="parTrans" cxnId="{2A56D14A-B788-4B46-8A23-EB6B1915A7C5}">
      <dgm:prSet/>
      <dgm:spPr/>
      <dgm:t>
        <a:bodyPr/>
        <a:lstStyle/>
        <a:p>
          <a:endParaRPr lang="en-GB"/>
        </a:p>
      </dgm:t>
    </dgm:pt>
    <dgm:pt modelId="{929D7A0B-8000-4A3F-AE22-DFFC32F4B792}" type="sibTrans" cxnId="{2A56D14A-B788-4B46-8A23-EB6B1915A7C5}">
      <dgm:prSet/>
      <dgm:spPr/>
      <dgm:t>
        <a:bodyPr/>
        <a:lstStyle/>
        <a:p>
          <a:endParaRPr lang="en-GB"/>
        </a:p>
      </dgm:t>
    </dgm:pt>
    <dgm:pt modelId="{7698961A-A5A5-4356-B40F-647C73B1FF25}">
      <dgm:prSet phldrT="[Text]" custT="1"/>
      <dgm:spPr>
        <a:solidFill>
          <a:srgbClr val="0070C0"/>
        </a:solidFill>
      </dgm:spPr>
      <dgm:t>
        <a:bodyPr/>
        <a:lstStyle/>
        <a:p>
          <a:r>
            <a:rPr lang="en-GB" sz="1800" dirty="0">
              <a:latin typeface="Arial" panose="020B0604020202020204" pitchFamily="34" charset="0"/>
              <a:cs typeface="Arial" panose="020B0604020202020204" pitchFamily="34" charset="0"/>
            </a:rPr>
            <a:t>f. Low back pain </a:t>
          </a:r>
        </a:p>
      </dgm:t>
    </dgm:pt>
    <dgm:pt modelId="{FF71C779-4030-4DD8-B5D8-A2CBE32043E4}" type="parTrans" cxnId="{48B5EC48-1D30-467C-A229-3066277579FA}">
      <dgm:prSet/>
      <dgm:spPr/>
      <dgm:t>
        <a:bodyPr/>
        <a:lstStyle/>
        <a:p>
          <a:endParaRPr lang="en-GB"/>
        </a:p>
      </dgm:t>
    </dgm:pt>
    <dgm:pt modelId="{DEFE88CA-AE75-4544-AFE5-89C03B0B973C}" type="sibTrans" cxnId="{48B5EC48-1D30-467C-A229-3066277579FA}">
      <dgm:prSet/>
      <dgm:spPr/>
      <dgm:t>
        <a:bodyPr/>
        <a:lstStyle/>
        <a:p>
          <a:endParaRPr lang="en-GB"/>
        </a:p>
      </dgm:t>
    </dgm:pt>
    <dgm:pt modelId="{0287EE92-19D0-40B2-ACA5-4F012D9B4F94}">
      <dgm:prSet custT="1"/>
      <dgm:spPr>
        <a:solidFill>
          <a:srgbClr val="DFAFDA"/>
        </a:solidFill>
      </dgm:spPr>
      <dgm:t>
        <a:bodyPr/>
        <a:lstStyle/>
        <a:p>
          <a:r>
            <a:rPr lang="en-GB" sz="1800" dirty="0">
              <a:latin typeface="Arial" panose="020B0604020202020204" pitchFamily="34" charset="0"/>
              <a:cs typeface="Arial" panose="020B0604020202020204" pitchFamily="34" charset="0"/>
            </a:rPr>
            <a:t>e. Osteoporosis </a:t>
          </a:r>
        </a:p>
      </dgm:t>
    </dgm:pt>
    <dgm:pt modelId="{565F85B7-352A-4DEB-982C-E33E3E5EACFF}" type="parTrans" cxnId="{8C28C919-75E7-4951-85DE-A4950AA6FA7E}">
      <dgm:prSet/>
      <dgm:spPr/>
      <dgm:t>
        <a:bodyPr/>
        <a:lstStyle/>
        <a:p>
          <a:endParaRPr lang="en-GB"/>
        </a:p>
      </dgm:t>
    </dgm:pt>
    <dgm:pt modelId="{9AF1DD3E-C647-4840-87AD-6D9BD9ABB23E}" type="sibTrans" cxnId="{8C28C919-75E7-4951-85DE-A4950AA6FA7E}">
      <dgm:prSet/>
      <dgm:spPr/>
      <dgm:t>
        <a:bodyPr/>
        <a:lstStyle/>
        <a:p>
          <a:endParaRPr lang="en-GB"/>
        </a:p>
      </dgm:t>
    </dgm:pt>
    <dgm:pt modelId="{496E92F0-40A6-421B-B9A2-9A332043D7BA}">
      <dgm:prSet custT="1"/>
      <dgm:spPr>
        <a:solidFill>
          <a:srgbClr val="0070C0"/>
        </a:solidFill>
      </dgm:spPr>
      <dgm:t>
        <a:bodyPr/>
        <a:lstStyle/>
        <a:p>
          <a:r>
            <a:rPr lang="en-GB" sz="1800" dirty="0">
              <a:latin typeface="Arial" panose="020B0604020202020204" pitchFamily="34" charset="0"/>
              <a:cs typeface="Arial" panose="020B0604020202020204" pitchFamily="34" charset="0"/>
            </a:rPr>
            <a:t>h. Osteoarthritis, rheumatoid arthritis and joint replacement </a:t>
          </a:r>
        </a:p>
      </dgm:t>
    </dgm:pt>
    <dgm:pt modelId="{01E814C8-2DFA-4883-A3A5-31D2C006CD99}" type="parTrans" cxnId="{09E84EF7-742C-406C-96A0-B5073567324E}">
      <dgm:prSet/>
      <dgm:spPr/>
      <dgm:t>
        <a:bodyPr/>
        <a:lstStyle/>
        <a:p>
          <a:endParaRPr lang="en-GB"/>
        </a:p>
      </dgm:t>
    </dgm:pt>
    <dgm:pt modelId="{13036CA1-59D0-46D2-BB99-2C1FC426A3B8}" type="sibTrans" cxnId="{09E84EF7-742C-406C-96A0-B5073567324E}">
      <dgm:prSet/>
      <dgm:spPr/>
      <dgm:t>
        <a:bodyPr/>
        <a:lstStyle/>
        <a:p>
          <a:endParaRPr lang="en-GB"/>
        </a:p>
      </dgm:t>
    </dgm:pt>
    <dgm:pt modelId="{F8BE5C91-8976-4EA6-9CE4-EE318DE30654}">
      <dgm:prSet custT="1"/>
      <dgm:spPr>
        <a:solidFill>
          <a:srgbClr val="DFAFDA"/>
        </a:solidFill>
      </dgm:spPr>
      <dgm:t>
        <a:bodyPr/>
        <a:lstStyle/>
        <a:p>
          <a:r>
            <a:rPr lang="en-GB" sz="1800" dirty="0"/>
            <a:t>g. Mental health </a:t>
          </a:r>
        </a:p>
      </dgm:t>
    </dgm:pt>
    <dgm:pt modelId="{DB5D8A3A-CC50-4C82-96DF-56887A660B2B}" type="parTrans" cxnId="{ECAD5AF0-B253-43F5-8E1A-942A0037CFEE}">
      <dgm:prSet/>
      <dgm:spPr/>
      <dgm:t>
        <a:bodyPr/>
        <a:lstStyle/>
        <a:p>
          <a:endParaRPr lang="en-GB"/>
        </a:p>
      </dgm:t>
    </dgm:pt>
    <dgm:pt modelId="{323A0A18-631F-4F8A-BF00-299A1650F3DA}" type="sibTrans" cxnId="{ECAD5AF0-B253-43F5-8E1A-942A0037CFEE}">
      <dgm:prSet/>
      <dgm:spPr/>
      <dgm:t>
        <a:bodyPr/>
        <a:lstStyle/>
        <a:p>
          <a:endParaRPr lang="en-GB"/>
        </a:p>
      </dgm:t>
    </dgm:pt>
    <dgm:pt modelId="{5622BB75-339C-438F-88BE-FEEC96731C1D}" type="pres">
      <dgm:prSet presAssocID="{E1D1DE22-B5C7-400A-8630-85CB1409E2A4}" presName="diagram" presStyleCnt="0">
        <dgm:presLayoutVars>
          <dgm:dir/>
          <dgm:resizeHandles val="exact"/>
        </dgm:presLayoutVars>
      </dgm:prSet>
      <dgm:spPr/>
    </dgm:pt>
    <dgm:pt modelId="{C8EDF59F-B28C-469E-9627-322E0434BACE}" type="pres">
      <dgm:prSet presAssocID="{774FED3D-1CD7-42BC-AA68-F1BB2E530144}" presName="node" presStyleLbl="node1" presStyleIdx="0" presStyleCnt="8">
        <dgm:presLayoutVars>
          <dgm:bulletEnabled val="1"/>
        </dgm:presLayoutVars>
      </dgm:prSet>
      <dgm:spPr/>
    </dgm:pt>
    <dgm:pt modelId="{31CFAC83-C05D-444E-9D40-9B72FB19D4EF}" type="pres">
      <dgm:prSet presAssocID="{98AAB49A-E474-4020-A53D-1A6278AB7652}" presName="sibTrans" presStyleCnt="0"/>
      <dgm:spPr/>
    </dgm:pt>
    <dgm:pt modelId="{D8ACA8A0-580A-4A22-988B-FFC85D9015C8}" type="pres">
      <dgm:prSet presAssocID="{D3E8E534-633A-422C-85E1-6BB42DC2285B}" presName="node" presStyleLbl="node1" presStyleIdx="1" presStyleCnt="8">
        <dgm:presLayoutVars>
          <dgm:bulletEnabled val="1"/>
        </dgm:presLayoutVars>
      </dgm:prSet>
      <dgm:spPr/>
    </dgm:pt>
    <dgm:pt modelId="{13121DDC-ADA2-4F34-AF8B-E7343D062780}" type="pres">
      <dgm:prSet presAssocID="{43A2690A-BFBE-467C-8569-757908032F38}" presName="sibTrans" presStyleCnt="0"/>
      <dgm:spPr/>
    </dgm:pt>
    <dgm:pt modelId="{FA845EE8-29BB-4B68-B80F-7B1B334EF719}" type="pres">
      <dgm:prSet presAssocID="{7FA9A07F-7AB0-421D-BC42-261FB047628D}" presName="node" presStyleLbl="node1" presStyleIdx="2" presStyleCnt="8">
        <dgm:presLayoutVars>
          <dgm:bulletEnabled val="1"/>
        </dgm:presLayoutVars>
      </dgm:prSet>
      <dgm:spPr/>
    </dgm:pt>
    <dgm:pt modelId="{D850772C-18A9-45C6-878A-DE4DA5143D7C}" type="pres">
      <dgm:prSet presAssocID="{449C34B9-DDD0-43B1-AD4C-20B73D865B88}" presName="sibTrans" presStyleCnt="0"/>
      <dgm:spPr/>
    </dgm:pt>
    <dgm:pt modelId="{E78E3414-4DA9-4138-8F85-AD9E670591EC}" type="pres">
      <dgm:prSet presAssocID="{DDD0451B-327D-4E24-8B7D-06BC1220D450}" presName="node" presStyleLbl="node1" presStyleIdx="3" presStyleCnt="8">
        <dgm:presLayoutVars>
          <dgm:bulletEnabled val="1"/>
        </dgm:presLayoutVars>
      </dgm:prSet>
      <dgm:spPr/>
    </dgm:pt>
    <dgm:pt modelId="{1B78DB25-3DFC-42DE-B69A-1B5CA0684837}" type="pres">
      <dgm:prSet presAssocID="{929D7A0B-8000-4A3F-AE22-DFFC32F4B792}" presName="sibTrans" presStyleCnt="0"/>
      <dgm:spPr/>
    </dgm:pt>
    <dgm:pt modelId="{8DC7A775-3B5C-433B-BC74-FAF7EFD57415}" type="pres">
      <dgm:prSet presAssocID="{7698961A-A5A5-4356-B40F-647C73B1FF25}" presName="node" presStyleLbl="node1" presStyleIdx="4" presStyleCnt="8" custLinFactX="9447" custLinFactNeighborX="100000" custLinFactNeighborY="1505">
        <dgm:presLayoutVars>
          <dgm:bulletEnabled val="1"/>
        </dgm:presLayoutVars>
      </dgm:prSet>
      <dgm:spPr/>
    </dgm:pt>
    <dgm:pt modelId="{C3F9DB0C-B52A-4AA6-A5FC-719396371473}" type="pres">
      <dgm:prSet presAssocID="{DEFE88CA-AE75-4544-AFE5-89C03B0B973C}" presName="sibTrans" presStyleCnt="0"/>
      <dgm:spPr/>
    </dgm:pt>
    <dgm:pt modelId="{823C4911-E086-49C8-BB1F-068EE69BFC28}" type="pres">
      <dgm:prSet presAssocID="{0287EE92-19D0-40B2-ACA5-4F012D9B4F94}" presName="node" presStyleLbl="node1" presStyleIdx="5" presStyleCnt="8" custLinFactX="-10310" custLinFactNeighborX="-100000" custLinFactNeighborY="3305">
        <dgm:presLayoutVars>
          <dgm:bulletEnabled val="1"/>
        </dgm:presLayoutVars>
      </dgm:prSet>
      <dgm:spPr/>
    </dgm:pt>
    <dgm:pt modelId="{194D39F6-B972-4B1B-9ACC-0A3247A71177}" type="pres">
      <dgm:prSet presAssocID="{9AF1DD3E-C647-4840-87AD-6D9BD9ABB23E}" presName="sibTrans" presStyleCnt="0"/>
      <dgm:spPr/>
    </dgm:pt>
    <dgm:pt modelId="{6B959D25-B358-4CEB-830C-8D22F3902250}" type="pres">
      <dgm:prSet presAssocID="{496E92F0-40A6-421B-B9A2-9A332043D7BA}" presName="node" presStyleLbl="node1" presStyleIdx="6" presStyleCnt="8" custLinFactX="10262" custLinFactNeighborX="100000" custLinFactNeighborY="4809">
        <dgm:presLayoutVars>
          <dgm:bulletEnabled val="1"/>
        </dgm:presLayoutVars>
      </dgm:prSet>
      <dgm:spPr/>
    </dgm:pt>
    <dgm:pt modelId="{4F83C263-E7E5-4BB6-BFC4-A6BD32F09826}" type="pres">
      <dgm:prSet presAssocID="{13036CA1-59D0-46D2-BB99-2C1FC426A3B8}" presName="sibTrans" presStyleCnt="0"/>
      <dgm:spPr/>
    </dgm:pt>
    <dgm:pt modelId="{D8D9D8C3-03A1-4E48-B8E3-F6152FFDE890}" type="pres">
      <dgm:prSet presAssocID="{F8BE5C91-8976-4EA6-9CE4-EE318DE30654}" presName="node" presStyleLbl="node1" presStyleIdx="7" presStyleCnt="8" custLinFactX="-8654" custLinFactNeighborX="-100000" custLinFactNeighborY="3305">
        <dgm:presLayoutVars>
          <dgm:bulletEnabled val="1"/>
        </dgm:presLayoutVars>
      </dgm:prSet>
      <dgm:spPr/>
    </dgm:pt>
  </dgm:ptLst>
  <dgm:cxnLst>
    <dgm:cxn modelId="{8C28C919-75E7-4951-85DE-A4950AA6FA7E}" srcId="{E1D1DE22-B5C7-400A-8630-85CB1409E2A4}" destId="{0287EE92-19D0-40B2-ACA5-4F012D9B4F94}" srcOrd="5" destOrd="0" parTransId="{565F85B7-352A-4DEB-982C-E33E3E5EACFF}" sibTransId="{9AF1DD3E-C647-4840-87AD-6D9BD9ABB23E}"/>
    <dgm:cxn modelId="{C9546C1A-E010-448B-84A6-3F11AF8DD9B7}" srcId="{E1D1DE22-B5C7-400A-8630-85CB1409E2A4}" destId="{D3E8E534-633A-422C-85E1-6BB42DC2285B}" srcOrd="1" destOrd="0" parTransId="{5D0D8AAB-46E5-4DC5-910F-158496D00927}" sibTransId="{43A2690A-BFBE-467C-8569-757908032F38}"/>
    <dgm:cxn modelId="{2DC67421-369F-4999-9A8E-B2D87AB64A44}" type="presOf" srcId="{496E92F0-40A6-421B-B9A2-9A332043D7BA}" destId="{6B959D25-B358-4CEB-830C-8D22F3902250}" srcOrd="0" destOrd="0" presId="urn:microsoft.com/office/officeart/2005/8/layout/default"/>
    <dgm:cxn modelId="{D0AEFF2A-11B1-40D4-BE22-332E2D58CD6F}" type="presOf" srcId="{DDD0451B-327D-4E24-8B7D-06BC1220D450}" destId="{E78E3414-4DA9-4138-8F85-AD9E670591EC}" srcOrd="0" destOrd="0" presId="urn:microsoft.com/office/officeart/2005/8/layout/default"/>
    <dgm:cxn modelId="{5173082C-8AF3-4E94-86A2-314B47E94144}" type="presOf" srcId="{7FA9A07F-7AB0-421D-BC42-261FB047628D}" destId="{FA845EE8-29BB-4B68-B80F-7B1B334EF719}" srcOrd="0" destOrd="0" presId="urn:microsoft.com/office/officeart/2005/8/layout/default"/>
    <dgm:cxn modelId="{F4D7C02D-CDB2-469F-B8C9-8272C1F7A97B}" type="presOf" srcId="{7698961A-A5A5-4356-B40F-647C73B1FF25}" destId="{8DC7A775-3B5C-433B-BC74-FAF7EFD57415}" srcOrd="0" destOrd="0" presId="urn:microsoft.com/office/officeart/2005/8/layout/default"/>
    <dgm:cxn modelId="{0F037A33-7058-41DB-90A8-B9CB5218F15A}" type="presOf" srcId="{0287EE92-19D0-40B2-ACA5-4F012D9B4F94}" destId="{823C4911-E086-49C8-BB1F-068EE69BFC28}" srcOrd="0" destOrd="0" presId="urn:microsoft.com/office/officeart/2005/8/layout/default"/>
    <dgm:cxn modelId="{48B5EC48-1D30-467C-A229-3066277579FA}" srcId="{E1D1DE22-B5C7-400A-8630-85CB1409E2A4}" destId="{7698961A-A5A5-4356-B40F-647C73B1FF25}" srcOrd="4" destOrd="0" parTransId="{FF71C779-4030-4DD8-B5D8-A2CBE32043E4}" sibTransId="{DEFE88CA-AE75-4544-AFE5-89C03B0B973C}"/>
    <dgm:cxn modelId="{2A56D14A-B788-4B46-8A23-EB6B1915A7C5}" srcId="{E1D1DE22-B5C7-400A-8630-85CB1409E2A4}" destId="{DDD0451B-327D-4E24-8B7D-06BC1220D450}" srcOrd="3" destOrd="0" parTransId="{E7A7FB6D-4E15-4182-AA5C-49ED31E67CA6}" sibTransId="{929D7A0B-8000-4A3F-AE22-DFFC32F4B792}"/>
    <dgm:cxn modelId="{1CE0897C-0C35-480A-AC77-7238B85E3D60}" type="presOf" srcId="{F8BE5C91-8976-4EA6-9CE4-EE318DE30654}" destId="{D8D9D8C3-03A1-4E48-B8E3-F6152FFDE890}" srcOrd="0" destOrd="0" presId="urn:microsoft.com/office/officeart/2005/8/layout/default"/>
    <dgm:cxn modelId="{4C24C781-4158-41AB-B6BC-1446820065E7}" srcId="{E1D1DE22-B5C7-400A-8630-85CB1409E2A4}" destId="{7FA9A07F-7AB0-421D-BC42-261FB047628D}" srcOrd="2" destOrd="0" parTransId="{E40CB902-38F6-4CD2-A306-C7DFDBE660C2}" sibTransId="{449C34B9-DDD0-43B1-AD4C-20B73D865B88}"/>
    <dgm:cxn modelId="{DEEB3CBE-05DE-4CFC-AAB2-B653CB8DF1C4}" type="presOf" srcId="{774FED3D-1CD7-42BC-AA68-F1BB2E530144}" destId="{C8EDF59F-B28C-469E-9627-322E0434BACE}" srcOrd="0" destOrd="0" presId="urn:microsoft.com/office/officeart/2005/8/layout/default"/>
    <dgm:cxn modelId="{1B0944C3-C19E-4128-B0C9-7DF65F8772D6}" type="presOf" srcId="{E1D1DE22-B5C7-400A-8630-85CB1409E2A4}" destId="{5622BB75-339C-438F-88BE-FEEC96731C1D}" srcOrd="0" destOrd="0" presId="urn:microsoft.com/office/officeart/2005/8/layout/default"/>
    <dgm:cxn modelId="{B63460C8-73F5-431A-ABCF-0F36206CF544}" srcId="{E1D1DE22-B5C7-400A-8630-85CB1409E2A4}" destId="{774FED3D-1CD7-42BC-AA68-F1BB2E530144}" srcOrd="0" destOrd="0" parTransId="{994E5860-C0AD-488E-B86F-F4283F62DE82}" sibTransId="{98AAB49A-E474-4020-A53D-1A6278AB7652}"/>
    <dgm:cxn modelId="{1F55B0C8-049F-4BFA-875A-47BBF28B2730}" type="presOf" srcId="{D3E8E534-633A-422C-85E1-6BB42DC2285B}" destId="{D8ACA8A0-580A-4A22-988B-FFC85D9015C8}" srcOrd="0" destOrd="0" presId="urn:microsoft.com/office/officeart/2005/8/layout/default"/>
    <dgm:cxn modelId="{ECAD5AF0-B253-43F5-8E1A-942A0037CFEE}" srcId="{E1D1DE22-B5C7-400A-8630-85CB1409E2A4}" destId="{F8BE5C91-8976-4EA6-9CE4-EE318DE30654}" srcOrd="7" destOrd="0" parTransId="{DB5D8A3A-CC50-4C82-96DF-56887A660B2B}" sibTransId="{323A0A18-631F-4F8A-BF00-299A1650F3DA}"/>
    <dgm:cxn modelId="{09E84EF7-742C-406C-96A0-B5073567324E}" srcId="{E1D1DE22-B5C7-400A-8630-85CB1409E2A4}" destId="{496E92F0-40A6-421B-B9A2-9A332043D7BA}" srcOrd="6" destOrd="0" parTransId="{01E814C8-2DFA-4883-A3A5-31D2C006CD99}" sibTransId="{13036CA1-59D0-46D2-BB99-2C1FC426A3B8}"/>
    <dgm:cxn modelId="{B8823F27-61A7-4F15-B60E-39054FF581BD}" type="presParOf" srcId="{5622BB75-339C-438F-88BE-FEEC96731C1D}" destId="{C8EDF59F-B28C-469E-9627-322E0434BACE}" srcOrd="0" destOrd="0" presId="urn:microsoft.com/office/officeart/2005/8/layout/default"/>
    <dgm:cxn modelId="{848CBA22-B36A-4E80-8B50-4E43758B7ECB}" type="presParOf" srcId="{5622BB75-339C-438F-88BE-FEEC96731C1D}" destId="{31CFAC83-C05D-444E-9D40-9B72FB19D4EF}" srcOrd="1" destOrd="0" presId="urn:microsoft.com/office/officeart/2005/8/layout/default"/>
    <dgm:cxn modelId="{5E29C47C-8600-40EC-AA67-5BE8C28996A8}" type="presParOf" srcId="{5622BB75-339C-438F-88BE-FEEC96731C1D}" destId="{D8ACA8A0-580A-4A22-988B-FFC85D9015C8}" srcOrd="2" destOrd="0" presId="urn:microsoft.com/office/officeart/2005/8/layout/default"/>
    <dgm:cxn modelId="{6A0F0267-5645-40BF-90BD-92E347531EE4}" type="presParOf" srcId="{5622BB75-339C-438F-88BE-FEEC96731C1D}" destId="{13121DDC-ADA2-4F34-AF8B-E7343D062780}" srcOrd="3" destOrd="0" presId="urn:microsoft.com/office/officeart/2005/8/layout/default"/>
    <dgm:cxn modelId="{68CCF1DF-8B50-475D-921B-7C772499538E}" type="presParOf" srcId="{5622BB75-339C-438F-88BE-FEEC96731C1D}" destId="{FA845EE8-29BB-4B68-B80F-7B1B334EF719}" srcOrd="4" destOrd="0" presId="urn:microsoft.com/office/officeart/2005/8/layout/default"/>
    <dgm:cxn modelId="{FB2ECE3E-AAFD-4DD8-A9BF-674C73ED3306}" type="presParOf" srcId="{5622BB75-339C-438F-88BE-FEEC96731C1D}" destId="{D850772C-18A9-45C6-878A-DE4DA5143D7C}" srcOrd="5" destOrd="0" presId="urn:microsoft.com/office/officeart/2005/8/layout/default"/>
    <dgm:cxn modelId="{29CCB4D4-A33E-4C15-B5AE-9CB2C8128221}" type="presParOf" srcId="{5622BB75-339C-438F-88BE-FEEC96731C1D}" destId="{E78E3414-4DA9-4138-8F85-AD9E670591EC}" srcOrd="6" destOrd="0" presId="urn:microsoft.com/office/officeart/2005/8/layout/default"/>
    <dgm:cxn modelId="{2B584D5C-A58B-453E-9698-0FE69E2A7F45}" type="presParOf" srcId="{5622BB75-339C-438F-88BE-FEEC96731C1D}" destId="{1B78DB25-3DFC-42DE-B69A-1B5CA0684837}" srcOrd="7" destOrd="0" presId="urn:microsoft.com/office/officeart/2005/8/layout/default"/>
    <dgm:cxn modelId="{95B6C255-2446-4A20-BC6E-23F1DFFAE557}" type="presParOf" srcId="{5622BB75-339C-438F-88BE-FEEC96731C1D}" destId="{8DC7A775-3B5C-433B-BC74-FAF7EFD57415}" srcOrd="8" destOrd="0" presId="urn:microsoft.com/office/officeart/2005/8/layout/default"/>
    <dgm:cxn modelId="{D9F6AADA-9216-4863-A149-FB85F622B9D7}" type="presParOf" srcId="{5622BB75-339C-438F-88BE-FEEC96731C1D}" destId="{C3F9DB0C-B52A-4AA6-A5FC-719396371473}" srcOrd="9" destOrd="0" presId="urn:microsoft.com/office/officeart/2005/8/layout/default"/>
    <dgm:cxn modelId="{4B1D5D66-016F-4DEF-8F6B-596B76930096}" type="presParOf" srcId="{5622BB75-339C-438F-88BE-FEEC96731C1D}" destId="{823C4911-E086-49C8-BB1F-068EE69BFC28}" srcOrd="10" destOrd="0" presId="urn:microsoft.com/office/officeart/2005/8/layout/default"/>
    <dgm:cxn modelId="{51D93652-BA71-4C12-A195-D74134F51EDA}" type="presParOf" srcId="{5622BB75-339C-438F-88BE-FEEC96731C1D}" destId="{194D39F6-B972-4B1B-9ACC-0A3247A71177}" srcOrd="11" destOrd="0" presId="urn:microsoft.com/office/officeart/2005/8/layout/default"/>
    <dgm:cxn modelId="{51013F67-5CF9-4C43-B3A3-042DE44FA590}" type="presParOf" srcId="{5622BB75-339C-438F-88BE-FEEC96731C1D}" destId="{6B959D25-B358-4CEB-830C-8D22F3902250}" srcOrd="12" destOrd="0" presId="urn:microsoft.com/office/officeart/2005/8/layout/default"/>
    <dgm:cxn modelId="{B4A15F3B-91F1-4452-984E-B312D99A1967}" type="presParOf" srcId="{5622BB75-339C-438F-88BE-FEEC96731C1D}" destId="{4F83C263-E7E5-4BB6-BFC4-A6BD32F09826}" srcOrd="13" destOrd="0" presId="urn:microsoft.com/office/officeart/2005/8/layout/default"/>
    <dgm:cxn modelId="{2A8E88B6-3CE1-4984-85FF-D76DCDB96C65}" type="presParOf" srcId="{5622BB75-339C-438F-88BE-FEEC96731C1D}" destId="{D8D9D8C3-03A1-4E48-B8E3-F6152FFDE890}" srcOrd="1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ADB9DB8-4BC9-440F-AF0B-161AB00D0B14}" type="doc">
      <dgm:prSet loTypeId="urn:diagrams.loki3.com/TabbedArc+Icon" loCatId="relationship" qsTypeId="urn:microsoft.com/office/officeart/2005/8/quickstyle/simple1" qsCatId="simple" csTypeId="urn:microsoft.com/office/officeart/2005/8/colors/accent1_2" csCatId="accent1" phldr="1"/>
      <dgm:spPr/>
    </dgm:pt>
    <dgm:pt modelId="{B7C4C54E-0BD7-424D-940F-14FD1360892F}">
      <dgm:prSet phldrT="[Text]" custT="1"/>
      <dgm:spPr>
        <a:solidFill>
          <a:srgbClr val="0070C0"/>
        </a:solidFill>
      </dgm:spPr>
      <dgm:t>
        <a:bodyPr/>
        <a:lstStyle/>
        <a:p>
          <a:r>
            <a:rPr lang="en-GB" sz="1800" dirty="0"/>
            <a:t>Warm up</a:t>
          </a:r>
        </a:p>
      </dgm:t>
    </dgm:pt>
    <dgm:pt modelId="{4869CAE7-1D79-4A64-AD6F-99671CEDABDE}" type="parTrans" cxnId="{F1E33B64-1668-4738-8D91-A73702BFDAED}">
      <dgm:prSet/>
      <dgm:spPr/>
      <dgm:t>
        <a:bodyPr/>
        <a:lstStyle/>
        <a:p>
          <a:endParaRPr lang="en-GB"/>
        </a:p>
      </dgm:t>
    </dgm:pt>
    <dgm:pt modelId="{DBB0D0FF-BA12-42A8-9E18-D07E57EFCBE4}" type="sibTrans" cxnId="{F1E33B64-1668-4738-8D91-A73702BFDAED}">
      <dgm:prSet/>
      <dgm:spPr/>
      <dgm:t>
        <a:bodyPr/>
        <a:lstStyle/>
        <a:p>
          <a:endParaRPr lang="en-GB"/>
        </a:p>
      </dgm:t>
    </dgm:pt>
    <dgm:pt modelId="{9DEFE583-D4C4-45F2-B54F-46E1FC0B3D7C}">
      <dgm:prSet phldrT="[Text]" custT="1"/>
      <dgm:spPr>
        <a:solidFill>
          <a:srgbClr val="0070C0"/>
        </a:solidFill>
      </dgm:spPr>
      <dgm:t>
        <a:bodyPr/>
        <a:lstStyle/>
        <a:p>
          <a:r>
            <a:rPr lang="en-GB" sz="1800" dirty="0"/>
            <a:t>Main component – CV and RT</a:t>
          </a:r>
        </a:p>
      </dgm:t>
    </dgm:pt>
    <dgm:pt modelId="{046E9EF0-4A95-46D7-8BAF-9F3E35188EC0}" type="parTrans" cxnId="{B64D5821-F4CB-4521-95E0-0BFC83B59111}">
      <dgm:prSet/>
      <dgm:spPr/>
      <dgm:t>
        <a:bodyPr/>
        <a:lstStyle/>
        <a:p>
          <a:endParaRPr lang="en-GB"/>
        </a:p>
      </dgm:t>
    </dgm:pt>
    <dgm:pt modelId="{DBA223FE-4D89-4A6B-B77C-6BC94FA4D881}" type="sibTrans" cxnId="{B64D5821-F4CB-4521-95E0-0BFC83B59111}">
      <dgm:prSet/>
      <dgm:spPr/>
      <dgm:t>
        <a:bodyPr/>
        <a:lstStyle/>
        <a:p>
          <a:endParaRPr lang="en-GB"/>
        </a:p>
      </dgm:t>
    </dgm:pt>
    <dgm:pt modelId="{9C89BE0C-72AA-450F-9E02-5FF93BBB5E28}">
      <dgm:prSet phldrT="[Text]" custT="1"/>
      <dgm:spPr>
        <a:solidFill>
          <a:srgbClr val="0070C0"/>
        </a:solidFill>
      </dgm:spPr>
      <dgm:t>
        <a:bodyPr/>
        <a:lstStyle/>
        <a:p>
          <a:r>
            <a:rPr lang="en-GB" sz="1800" dirty="0"/>
            <a:t>Cooldown </a:t>
          </a:r>
        </a:p>
      </dgm:t>
    </dgm:pt>
    <dgm:pt modelId="{ED7A46E6-17A7-43AD-98F6-5FC90F3A52B0}" type="parTrans" cxnId="{D1F52DEB-30B3-4351-B9B8-49F5E5AFEBB9}">
      <dgm:prSet/>
      <dgm:spPr/>
      <dgm:t>
        <a:bodyPr/>
        <a:lstStyle/>
        <a:p>
          <a:endParaRPr lang="en-GB"/>
        </a:p>
      </dgm:t>
    </dgm:pt>
    <dgm:pt modelId="{C09A3685-1C84-4F28-BC6D-F34D7CCF1F23}" type="sibTrans" cxnId="{D1F52DEB-30B3-4351-B9B8-49F5E5AFEBB9}">
      <dgm:prSet/>
      <dgm:spPr/>
      <dgm:t>
        <a:bodyPr/>
        <a:lstStyle/>
        <a:p>
          <a:endParaRPr lang="en-GB"/>
        </a:p>
      </dgm:t>
    </dgm:pt>
    <dgm:pt modelId="{A67DBDBB-67BB-4B6F-8A0E-838111E93010}" type="pres">
      <dgm:prSet presAssocID="{2ADB9DB8-4BC9-440F-AF0B-161AB00D0B14}" presName="Name0" presStyleCnt="0">
        <dgm:presLayoutVars>
          <dgm:dir/>
          <dgm:resizeHandles val="exact"/>
        </dgm:presLayoutVars>
      </dgm:prSet>
      <dgm:spPr/>
    </dgm:pt>
    <dgm:pt modelId="{83109003-7A3A-4728-B488-7F3497AABB24}" type="pres">
      <dgm:prSet presAssocID="{B7C4C54E-0BD7-424D-940F-14FD1360892F}" presName="twoplus" presStyleLbl="node1" presStyleIdx="0" presStyleCnt="3">
        <dgm:presLayoutVars>
          <dgm:bulletEnabled val="1"/>
        </dgm:presLayoutVars>
      </dgm:prSet>
      <dgm:spPr/>
    </dgm:pt>
    <dgm:pt modelId="{C06F88DF-4EFA-428C-817F-992F3BB7B812}" type="pres">
      <dgm:prSet presAssocID="{9DEFE583-D4C4-45F2-B54F-46E1FC0B3D7C}" presName="twoplus" presStyleLbl="node1" presStyleIdx="1" presStyleCnt="3">
        <dgm:presLayoutVars>
          <dgm:bulletEnabled val="1"/>
        </dgm:presLayoutVars>
      </dgm:prSet>
      <dgm:spPr/>
    </dgm:pt>
    <dgm:pt modelId="{24558AE5-7BF8-49AC-87A8-25A4F74A3F5A}" type="pres">
      <dgm:prSet presAssocID="{9C89BE0C-72AA-450F-9E02-5FF93BBB5E28}" presName="twoplus" presStyleLbl="node1" presStyleIdx="2" presStyleCnt="3">
        <dgm:presLayoutVars>
          <dgm:bulletEnabled val="1"/>
        </dgm:presLayoutVars>
      </dgm:prSet>
      <dgm:spPr/>
    </dgm:pt>
  </dgm:ptLst>
  <dgm:cxnLst>
    <dgm:cxn modelId="{6489D90B-6F57-4D8B-A83B-E16E45590CCB}" type="presOf" srcId="{9C89BE0C-72AA-450F-9E02-5FF93BBB5E28}" destId="{24558AE5-7BF8-49AC-87A8-25A4F74A3F5A}" srcOrd="0" destOrd="0" presId="urn:diagrams.loki3.com/TabbedArc+Icon"/>
    <dgm:cxn modelId="{B64D5821-F4CB-4521-95E0-0BFC83B59111}" srcId="{2ADB9DB8-4BC9-440F-AF0B-161AB00D0B14}" destId="{9DEFE583-D4C4-45F2-B54F-46E1FC0B3D7C}" srcOrd="1" destOrd="0" parTransId="{046E9EF0-4A95-46D7-8BAF-9F3E35188EC0}" sibTransId="{DBA223FE-4D89-4A6B-B77C-6BC94FA4D881}"/>
    <dgm:cxn modelId="{FBFBE438-412A-4D5F-B271-9F3B5F5F8415}" type="presOf" srcId="{9DEFE583-D4C4-45F2-B54F-46E1FC0B3D7C}" destId="{C06F88DF-4EFA-428C-817F-992F3BB7B812}" srcOrd="0" destOrd="0" presId="urn:diagrams.loki3.com/TabbedArc+Icon"/>
    <dgm:cxn modelId="{F1E33B64-1668-4738-8D91-A73702BFDAED}" srcId="{2ADB9DB8-4BC9-440F-AF0B-161AB00D0B14}" destId="{B7C4C54E-0BD7-424D-940F-14FD1360892F}" srcOrd="0" destOrd="0" parTransId="{4869CAE7-1D79-4A64-AD6F-99671CEDABDE}" sibTransId="{DBB0D0FF-BA12-42A8-9E18-D07E57EFCBE4}"/>
    <dgm:cxn modelId="{51BB754F-7530-4182-A798-9BC8426E932D}" type="presOf" srcId="{2ADB9DB8-4BC9-440F-AF0B-161AB00D0B14}" destId="{A67DBDBB-67BB-4B6F-8A0E-838111E93010}" srcOrd="0" destOrd="0" presId="urn:diagrams.loki3.com/TabbedArc+Icon"/>
    <dgm:cxn modelId="{9AC57D87-8FE8-40D8-97F5-BFA753CAEF9D}" type="presOf" srcId="{B7C4C54E-0BD7-424D-940F-14FD1360892F}" destId="{83109003-7A3A-4728-B488-7F3497AABB24}" srcOrd="0" destOrd="0" presId="urn:diagrams.loki3.com/TabbedArc+Icon"/>
    <dgm:cxn modelId="{D1F52DEB-30B3-4351-B9B8-49F5E5AFEBB9}" srcId="{2ADB9DB8-4BC9-440F-AF0B-161AB00D0B14}" destId="{9C89BE0C-72AA-450F-9E02-5FF93BBB5E28}" srcOrd="2" destOrd="0" parTransId="{ED7A46E6-17A7-43AD-98F6-5FC90F3A52B0}" sibTransId="{C09A3685-1C84-4F28-BC6D-F34D7CCF1F23}"/>
    <dgm:cxn modelId="{5C908764-F002-428D-8EB5-6CDE45D089DE}" type="presParOf" srcId="{A67DBDBB-67BB-4B6F-8A0E-838111E93010}" destId="{83109003-7A3A-4728-B488-7F3497AABB24}" srcOrd="0" destOrd="0" presId="urn:diagrams.loki3.com/TabbedArc+Icon"/>
    <dgm:cxn modelId="{091A6B15-A5EE-49A5-AFED-0265F5CFF120}" type="presParOf" srcId="{A67DBDBB-67BB-4B6F-8A0E-838111E93010}" destId="{C06F88DF-4EFA-428C-817F-992F3BB7B812}" srcOrd="1" destOrd="0" presId="urn:diagrams.loki3.com/TabbedArc+Icon"/>
    <dgm:cxn modelId="{C5BBD59E-0E04-4A74-B780-32CA04BA88F4}" type="presParOf" srcId="{A67DBDBB-67BB-4B6F-8A0E-838111E93010}" destId="{24558AE5-7BF8-49AC-87A8-25A4F74A3F5A}" srcOrd="2" destOrd="0" presId="urn:diagrams.loki3.com/TabbedArc+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FFC3D96-38E3-4EC3-A846-DF42A8EA6F4E}"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en-GB"/>
        </a:p>
      </dgm:t>
    </dgm:pt>
    <dgm:pt modelId="{C8E2C927-A9B5-43EA-B1B2-151491BC22B7}">
      <dgm:prSet phldrT="[Text]" custT="1"/>
      <dgm:spPr>
        <a:solidFill>
          <a:srgbClr val="0070C0"/>
        </a:solidFill>
      </dgm:spPr>
      <dgm:t>
        <a:bodyPr/>
        <a:lstStyle/>
        <a:p>
          <a:r>
            <a:rPr lang="en-GB" sz="1800" dirty="0">
              <a:latin typeface="Arial" panose="020B0604020202020204" pitchFamily="34" charset="0"/>
              <a:cs typeface="Arial" panose="020B0604020202020204" pitchFamily="34" charset="0"/>
            </a:rPr>
            <a:t>What are two main take away points from this lesson? </a:t>
          </a:r>
          <a:endParaRPr lang="en-GB" sz="1800" dirty="0"/>
        </a:p>
      </dgm:t>
    </dgm:pt>
    <dgm:pt modelId="{EDE1C9D2-1CE2-4C9F-990B-0CAC8FD1F62D}" type="parTrans" cxnId="{0700AD5F-0BFC-4C97-A3B0-4467840DB8FB}">
      <dgm:prSet/>
      <dgm:spPr/>
      <dgm:t>
        <a:bodyPr/>
        <a:lstStyle/>
        <a:p>
          <a:endParaRPr lang="en-GB"/>
        </a:p>
      </dgm:t>
    </dgm:pt>
    <dgm:pt modelId="{28B842D1-7338-43E9-849A-3814D5CF8CAB}" type="sibTrans" cxnId="{0700AD5F-0BFC-4C97-A3B0-4467840DB8FB}">
      <dgm:prSet/>
      <dgm:spPr/>
      <dgm:t>
        <a:bodyPr/>
        <a:lstStyle/>
        <a:p>
          <a:endParaRPr lang="en-GB"/>
        </a:p>
      </dgm:t>
    </dgm:pt>
    <dgm:pt modelId="{DD245104-39AE-4B0A-A737-EBD784BD1718}">
      <dgm:prSet phldrT="[Text]" custT="1"/>
      <dgm:spPr>
        <a:solidFill>
          <a:srgbClr val="0070C0"/>
        </a:solidFill>
      </dgm:spPr>
      <dgm:t>
        <a:bodyPr/>
        <a:lstStyle/>
        <a:p>
          <a:r>
            <a:rPr lang="en-GB" sz="1800" dirty="0">
              <a:latin typeface="Arial" panose="020B0604020202020204" pitchFamily="34" charset="0"/>
              <a:cs typeface="Arial" panose="020B0604020202020204" pitchFamily="34" charset="0"/>
            </a:rPr>
            <a:t>How will you apply these when programming and delivering for clients with long term health conditions? </a:t>
          </a:r>
          <a:endParaRPr lang="en-GB" sz="1800" dirty="0"/>
        </a:p>
      </dgm:t>
    </dgm:pt>
    <dgm:pt modelId="{9BD58EAF-BC60-4A94-B5FE-4F708B086309}" type="parTrans" cxnId="{68918283-9397-4B2F-9C85-0A50A5770D7F}">
      <dgm:prSet/>
      <dgm:spPr/>
      <dgm:t>
        <a:bodyPr/>
        <a:lstStyle/>
        <a:p>
          <a:endParaRPr lang="en-GB"/>
        </a:p>
      </dgm:t>
    </dgm:pt>
    <dgm:pt modelId="{4A8F42AD-A97D-4D30-B04B-7D3F2E87592C}" type="sibTrans" cxnId="{68918283-9397-4B2F-9C85-0A50A5770D7F}">
      <dgm:prSet/>
      <dgm:spPr/>
      <dgm:t>
        <a:bodyPr/>
        <a:lstStyle/>
        <a:p>
          <a:endParaRPr lang="en-GB"/>
        </a:p>
      </dgm:t>
    </dgm:pt>
    <dgm:pt modelId="{617FB86E-4754-45AB-8CE8-C299865FDDAF}" type="pres">
      <dgm:prSet presAssocID="{EFFC3D96-38E3-4EC3-A846-DF42A8EA6F4E}" presName="Name0" presStyleCnt="0">
        <dgm:presLayoutVars>
          <dgm:dir/>
          <dgm:animLvl val="lvl"/>
          <dgm:resizeHandles val="exact"/>
        </dgm:presLayoutVars>
      </dgm:prSet>
      <dgm:spPr/>
    </dgm:pt>
    <dgm:pt modelId="{030AF37C-79D8-413F-953E-0B8490B882B4}" type="pres">
      <dgm:prSet presAssocID="{DD245104-39AE-4B0A-A737-EBD784BD1718}" presName="boxAndChildren" presStyleCnt="0"/>
      <dgm:spPr/>
    </dgm:pt>
    <dgm:pt modelId="{40517FB3-2BB5-4F84-A8FF-51A81DF8D24A}" type="pres">
      <dgm:prSet presAssocID="{DD245104-39AE-4B0A-A737-EBD784BD1718}" presName="parentTextBox" presStyleLbl="node1" presStyleIdx="0" presStyleCnt="2"/>
      <dgm:spPr/>
    </dgm:pt>
    <dgm:pt modelId="{993F0B0E-E8BA-4D44-ADFD-0D9D66161974}" type="pres">
      <dgm:prSet presAssocID="{28B842D1-7338-43E9-849A-3814D5CF8CAB}" presName="sp" presStyleCnt="0"/>
      <dgm:spPr/>
    </dgm:pt>
    <dgm:pt modelId="{82379E9C-3683-416B-8D5C-221526D00006}" type="pres">
      <dgm:prSet presAssocID="{C8E2C927-A9B5-43EA-B1B2-151491BC22B7}" presName="arrowAndChildren" presStyleCnt="0"/>
      <dgm:spPr/>
    </dgm:pt>
    <dgm:pt modelId="{88C2F456-93FF-421B-8ADB-874E6AF3F6A9}" type="pres">
      <dgm:prSet presAssocID="{C8E2C927-A9B5-43EA-B1B2-151491BC22B7}" presName="parentTextArrow" presStyleLbl="node1" presStyleIdx="1" presStyleCnt="2"/>
      <dgm:spPr/>
    </dgm:pt>
  </dgm:ptLst>
  <dgm:cxnLst>
    <dgm:cxn modelId="{0700AD5F-0BFC-4C97-A3B0-4467840DB8FB}" srcId="{EFFC3D96-38E3-4EC3-A846-DF42A8EA6F4E}" destId="{C8E2C927-A9B5-43EA-B1B2-151491BC22B7}" srcOrd="0" destOrd="0" parTransId="{EDE1C9D2-1CE2-4C9F-990B-0CAC8FD1F62D}" sibTransId="{28B842D1-7338-43E9-849A-3814D5CF8CAB}"/>
    <dgm:cxn modelId="{70F31483-CB16-44A1-BA55-A4393BD7C976}" type="presOf" srcId="{EFFC3D96-38E3-4EC3-A846-DF42A8EA6F4E}" destId="{617FB86E-4754-45AB-8CE8-C299865FDDAF}" srcOrd="0" destOrd="0" presId="urn:microsoft.com/office/officeart/2005/8/layout/process4"/>
    <dgm:cxn modelId="{68918283-9397-4B2F-9C85-0A50A5770D7F}" srcId="{EFFC3D96-38E3-4EC3-A846-DF42A8EA6F4E}" destId="{DD245104-39AE-4B0A-A737-EBD784BD1718}" srcOrd="1" destOrd="0" parTransId="{9BD58EAF-BC60-4A94-B5FE-4F708B086309}" sibTransId="{4A8F42AD-A97D-4D30-B04B-7D3F2E87592C}"/>
    <dgm:cxn modelId="{982156A8-DBB1-4999-A3AF-3F4B670F7ADE}" type="presOf" srcId="{DD245104-39AE-4B0A-A737-EBD784BD1718}" destId="{40517FB3-2BB5-4F84-A8FF-51A81DF8D24A}" srcOrd="0" destOrd="0" presId="urn:microsoft.com/office/officeart/2005/8/layout/process4"/>
    <dgm:cxn modelId="{3D7DFED3-65F2-4377-B063-7924B1113FB5}" type="presOf" srcId="{C8E2C927-A9B5-43EA-B1B2-151491BC22B7}" destId="{88C2F456-93FF-421B-8ADB-874E6AF3F6A9}" srcOrd="0" destOrd="0" presId="urn:microsoft.com/office/officeart/2005/8/layout/process4"/>
    <dgm:cxn modelId="{14CF4792-AC18-444A-A3A5-B06F40EB0AA1}" type="presParOf" srcId="{617FB86E-4754-45AB-8CE8-C299865FDDAF}" destId="{030AF37C-79D8-413F-953E-0B8490B882B4}" srcOrd="0" destOrd="0" presId="urn:microsoft.com/office/officeart/2005/8/layout/process4"/>
    <dgm:cxn modelId="{03917C4F-9781-4D1D-ABF7-D35B875D2D24}" type="presParOf" srcId="{030AF37C-79D8-413F-953E-0B8490B882B4}" destId="{40517FB3-2BB5-4F84-A8FF-51A81DF8D24A}" srcOrd="0" destOrd="0" presId="urn:microsoft.com/office/officeart/2005/8/layout/process4"/>
    <dgm:cxn modelId="{4C295B9B-F67A-40D3-A5E6-81FB92083D43}" type="presParOf" srcId="{617FB86E-4754-45AB-8CE8-C299865FDDAF}" destId="{993F0B0E-E8BA-4D44-ADFD-0D9D66161974}" srcOrd="1" destOrd="0" presId="urn:microsoft.com/office/officeart/2005/8/layout/process4"/>
    <dgm:cxn modelId="{98475CF5-9FD8-4343-B577-3E93D8558E25}" type="presParOf" srcId="{617FB86E-4754-45AB-8CE8-C299865FDDAF}" destId="{82379E9C-3683-416B-8D5C-221526D00006}" srcOrd="2" destOrd="0" presId="urn:microsoft.com/office/officeart/2005/8/layout/process4"/>
    <dgm:cxn modelId="{7AD1128A-9910-4401-9672-E3E63F460E97}" type="presParOf" srcId="{82379E9C-3683-416B-8D5C-221526D00006}" destId="{88C2F456-93FF-421B-8ADB-874E6AF3F6A9}"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EDF59F-B28C-469E-9627-322E0434BACE}">
      <dsp:nvSpPr>
        <dsp:cNvPr id="0" name=""/>
        <dsp:cNvSpPr/>
      </dsp:nvSpPr>
      <dsp:spPr>
        <a:xfrm>
          <a:off x="3157" y="221157"/>
          <a:ext cx="2505338" cy="1503203"/>
        </a:xfrm>
        <a:prstGeom prst="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latin typeface="Arial" panose="020B0604020202020204" pitchFamily="34" charset="0"/>
              <a:cs typeface="Arial" panose="020B0604020202020204" pitchFamily="34" charset="0"/>
            </a:rPr>
            <a:t>a. Cardiovascular </a:t>
          </a:r>
        </a:p>
      </dsp:txBody>
      <dsp:txXfrm>
        <a:off x="3157" y="221157"/>
        <a:ext cx="2505338" cy="1503203"/>
      </dsp:txXfrm>
    </dsp:sp>
    <dsp:sp modelId="{D8ACA8A0-580A-4A22-988B-FFC85D9015C8}">
      <dsp:nvSpPr>
        <dsp:cNvPr id="0" name=""/>
        <dsp:cNvSpPr/>
      </dsp:nvSpPr>
      <dsp:spPr>
        <a:xfrm>
          <a:off x="2759030" y="221157"/>
          <a:ext cx="2505338" cy="1503203"/>
        </a:xfrm>
        <a:prstGeom prst="rect">
          <a:avLst/>
        </a:prstGeom>
        <a:solidFill>
          <a:srgbClr val="DFAFD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latin typeface="Arial" panose="020B0604020202020204" pitchFamily="34" charset="0"/>
              <a:cs typeface="Arial" panose="020B0604020202020204" pitchFamily="34" charset="0"/>
            </a:rPr>
            <a:t>b. Respiratory </a:t>
          </a:r>
        </a:p>
      </dsp:txBody>
      <dsp:txXfrm>
        <a:off x="2759030" y="221157"/>
        <a:ext cx="2505338" cy="1503203"/>
      </dsp:txXfrm>
    </dsp:sp>
    <dsp:sp modelId="{FA845EE8-29BB-4B68-B80F-7B1B334EF719}">
      <dsp:nvSpPr>
        <dsp:cNvPr id="0" name=""/>
        <dsp:cNvSpPr/>
      </dsp:nvSpPr>
      <dsp:spPr>
        <a:xfrm>
          <a:off x="5514902" y="221157"/>
          <a:ext cx="2505338" cy="1503203"/>
        </a:xfrm>
        <a:prstGeom prst="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latin typeface="Arial" panose="020B0604020202020204" pitchFamily="34" charset="0"/>
              <a:cs typeface="Arial" panose="020B0604020202020204" pitchFamily="34" charset="0"/>
            </a:rPr>
            <a:t>c. Obesity </a:t>
          </a:r>
        </a:p>
      </dsp:txBody>
      <dsp:txXfrm>
        <a:off x="5514902" y="221157"/>
        <a:ext cx="2505338" cy="1503203"/>
      </dsp:txXfrm>
    </dsp:sp>
    <dsp:sp modelId="{E78E3414-4DA9-4138-8F85-AD9E670591EC}">
      <dsp:nvSpPr>
        <dsp:cNvPr id="0" name=""/>
        <dsp:cNvSpPr/>
      </dsp:nvSpPr>
      <dsp:spPr>
        <a:xfrm>
          <a:off x="8270775" y="221157"/>
          <a:ext cx="2505338" cy="1503203"/>
        </a:xfrm>
        <a:prstGeom prst="rect">
          <a:avLst/>
        </a:prstGeom>
        <a:solidFill>
          <a:srgbClr val="DFAFD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latin typeface="Arial" panose="020B0604020202020204" pitchFamily="34" charset="0"/>
              <a:cs typeface="Arial" panose="020B0604020202020204" pitchFamily="34" charset="0"/>
            </a:rPr>
            <a:t>d. Diabetes </a:t>
          </a:r>
        </a:p>
      </dsp:txBody>
      <dsp:txXfrm>
        <a:off x="8270775" y="221157"/>
        <a:ext cx="2505338" cy="1503203"/>
      </dsp:txXfrm>
    </dsp:sp>
    <dsp:sp modelId="{8DC7A775-3B5C-433B-BC74-FAF7EFD57415}">
      <dsp:nvSpPr>
        <dsp:cNvPr id="0" name=""/>
        <dsp:cNvSpPr/>
      </dsp:nvSpPr>
      <dsp:spPr>
        <a:xfrm>
          <a:off x="2745175" y="1997517"/>
          <a:ext cx="2505338" cy="1503203"/>
        </a:xfrm>
        <a:prstGeom prst="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latin typeface="Arial" panose="020B0604020202020204" pitchFamily="34" charset="0"/>
              <a:cs typeface="Arial" panose="020B0604020202020204" pitchFamily="34" charset="0"/>
            </a:rPr>
            <a:t>f. Low back pain </a:t>
          </a:r>
        </a:p>
      </dsp:txBody>
      <dsp:txXfrm>
        <a:off x="2745175" y="1997517"/>
        <a:ext cx="2505338" cy="1503203"/>
      </dsp:txXfrm>
    </dsp:sp>
    <dsp:sp modelId="{823C4911-E086-49C8-BB1F-068EE69BFC28}">
      <dsp:nvSpPr>
        <dsp:cNvPr id="0" name=""/>
        <dsp:cNvSpPr/>
      </dsp:nvSpPr>
      <dsp:spPr>
        <a:xfrm>
          <a:off x="0" y="2024575"/>
          <a:ext cx="2505338" cy="1503203"/>
        </a:xfrm>
        <a:prstGeom prst="rect">
          <a:avLst/>
        </a:prstGeom>
        <a:solidFill>
          <a:srgbClr val="DFAFD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latin typeface="Arial" panose="020B0604020202020204" pitchFamily="34" charset="0"/>
              <a:cs typeface="Arial" panose="020B0604020202020204" pitchFamily="34" charset="0"/>
            </a:rPr>
            <a:t>e. Osteoporosis </a:t>
          </a:r>
        </a:p>
      </dsp:txBody>
      <dsp:txXfrm>
        <a:off x="0" y="2024575"/>
        <a:ext cx="2505338" cy="1503203"/>
      </dsp:txXfrm>
    </dsp:sp>
    <dsp:sp modelId="{6B959D25-B358-4CEB-830C-8D22F3902250}">
      <dsp:nvSpPr>
        <dsp:cNvPr id="0" name=""/>
        <dsp:cNvSpPr/>
      </dsp:nvSpPr>
      <dsp:spPr>
        <a:xfrm>
          <a:off x="8273933" y="2047183"/>
          <a:ext cx="2505338" cy="1503203"/>
        </a:xfrm>
        <a:prstGeom prst="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latin typeface="Arial" panose="020B0604020202020204" pitchFamily="34" charset="0"/>
              <a:cs typeface="Arial" panose="020B0604020202020204" pitchFamily="34" charset="0"/>
            </a:rPr>
            <a:t>h. Osteoarthritis, rheumatoid arthritis and joint replacement </a:t>
          </a:r>
        </a:p>
      </dsp:txBody>
      <dsp:txXfrm>
        <a:off x="8273933" y="2047183"/>
        <a:ext cx="2505338" cy="1503203"/>
      </dsp:txXfrm>
    </dsp:sp>
    <dsp:sp modelId="{D8D9D8C3-03A1-4E48-B8E3-F6152FFDE890}">
      <dsp:nvSpPr>
        <dsp:cNvPr id="0" name=""/>
        <dsp:cNvSpPr/>
      </dsp:nvSpPr>
      <dsp:spPr>
        <a:xfrm>
          <a:off x="5548624" y="2024575"/>
          <a:ext cx="2505338" cy="1503203"/>
        </a:xfrm>
        <a:prstGeom prst="rect">
          <a:avLst/>
        </a:prstGeom>
        <a:solidFill>
          <a:srgbClr val="DFAFD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t>g. Mental health </a:t>
          </a:r>
        </a:p>
      </dsp:txBody>
      <dsp:txXfrm>
        <a:off x="5548624" y="2024575"/>
        <a:ext cx="2505338" cy="150320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EDF59F-B28C-469E-9627-322E0434BACE}">
      <dsp:nvSpPr>
        <dsp:cNvPr id="0" name=""/>
        <dsp:cNvSpPr/>
      </dsp:nvSpPr>
      <dsp:spPr>
        <a:xfrm>
          <a:off x="3157" y="221157"/>
          <a:ext cx="2505338" cy="1503203"/>
        </a:xfrm>
        <a:prstGeom prst="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latin typeface="Arial" panose="020B0604020202020204" pitchFamily="34" charset="0"/>
              <a:cs typeface="Arial" panose="020B0604020202020204" pitchFamily="34" charset="0"/>
            </a:rPr>
            <a:t>a. Cardiovascular </a:t>
          </a:r>
        </a:p>
      </dsp:txBody>
      <dsp:txXfrm>
        <a:off x="3157" y="221157"/>
        <a:ext cx="2505338" cy="1503203"/>
      </dsp:txXfrm>
    </dsp:sp>
    <dsp:sp modelId="{D8ACA8A0-580A-4A22-988B-FFC85D9015C8}">
      <dsp:nvSpPr>
        <dsp:cNvPr id="0" name=""/>
        <dsp:cNvSpPr/>
      </dsp:nvSpPr>
      <dsp:spPr>
        <a:xfrm>
          <a:off x="2759030" y="221157"/>
          <a:ext cx="2505338" cy="1503203"/>
        </a:xfrm>
        <a:prstGeom prst="rect">
          <a:avLst/>
        </a:prstGeom>
        <a:solidFill>
          <a:srgbClr val="DFAFD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latin typeface="Arial" panose="020B0604020202020204" pitchFamily="34" charset="0"/>
              <a:cs typeface="Arial" panose="020B0604020202020204" pitchFamily="34" charset="0"/>
            </a:rPr>
            <a:t>b. Respiratory </a:t>
          </a:r>
        </a:p>
      </dsp:txBody>
      <dsp:txXfrm>
        <a:off x="2759030" y="221157"/>
        <a:ext cx="2505338" cy="1503203"/>
      </dsp:txXfrm>
    </dsp:sp>
    <dsp:sp modelId="{FA845EE8-29BB-4B68-B80F-7B1B334EF719}">
      <dsp:nvSpPr>
        <dsp:cNvPr id="0" name=""/>
        <dsp:cNvSpPr/>
      </dsp:nvSpPr>
      <dsp:spPr>
        <a:xfrm>
          <a:off x="5514902" y="221157"/>
          <a:ext cx="2505338" cy="1503203"/>
        </a:xfrm>
        <a:prstGeom prst="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latin typeface="Arial" panose="020B0604020202020204" pitchFamily="34" charset="0"/>
              <a:cs typeface="Arial" panose="020B0604020202020204" pitchFamily="34" charset="0"/>
            </a:rPr>
            <a:t>c. Obesity </a:t>
          </a:r>
        </a:p>
      </dsp:txBody>
      <dsp:txXfrm>
        <a:off x="5514902" y="221157"/>
        <a:ext cx="2505338" cy="1503203"/>
      </dsp:txXfrm>
    </dsp:sp>
    <dsp:sp modelId="{E78E3414-4DA9-4138-8F85-AD9E670591EC}">
      <dsp:nvSpPr>
        <dsp:cNvPr id="0" name=""/>
        <dsp:cNvSpPr/>
      </dsp:nvSpPr>
      <dsp:spPr>
        <a:xfrm>
          <a:off x="8270775" y="221157"/>
          <a:ext cx="2505338" cy="1503203"/>
        </a:xfrm>
        <a:prstGeom prst="rect">
          <a:avLst/>
        </a:prstGeom>
        <a:solidFill>
          <a:srgbClr val="DFAFD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latin typeface="Arial" panose="020B0604020202020204" pitchFamily="34" charset="0"/>
              <a:cs typeface="Arial" panose="020B0604020202020204" pitchFamily="34" charset="0"/>
            </a:rPr>
            <a:t>d. Diabetes </a:t>
          </a:r>
        </a:p>
      </dsp:txBody>
      <dsp:txXfrm>
        <a:off x="8270775" y="221157"/>
        <a:ext cx="2505338" cy="1503203"/>
      </dsp:txXfrm>
    </dsp:sp>
    <dsp:sp modelId="{8DC7A775-3B5C-433B-BC74-FAF7EFD57415}">
      <dsp:nvSpPr>
        <dsp:cNvPr id="0" name=""/>
        <dsp:cNvSpPr/>
      </dsp:nvSpPr>
      <dsp:spPr>
        <a:xfrm>
          <a:off x="2745175" y="1997517"/>
          <a:ext cx="2505338" cy="1503203"/>
        </a:xfrm>
        <a:prstGeom prst="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latin typeface="Arial" panose="020B0604020202020204" pitchFamily="34" charset="0"/>
              <a:cs typeface="Arial" panose="020B0604020202020204" pitchFamily="34" charset="0"/>
            </a:rPr>
            <a:t>f. Low back pain </a:t>
          </a:r>
        </a:p>
      </dsp:txBody>
      <dsp:txXfrm>
        <a:off x="2745175" y="1997517"/>
        <a:ext cx="2505338" cy="1503203"/>
      </dsp:txXfrm>
    </dsp:sp>
    <dsp:sp modelId="{823C4911-E086-49C8-BB1F-068EE69BFC28}">
      <dsp:nvSpPr>
        <dsp:cNvPr id="0" name=""/>
        <dsp:cNvSpPr/>
      </dsp:nvSpPr>
      <dsp:spPr>
        <a:xfrm>
          <a:off x="0" y="2024575"/>
          <a:ext cx="2505338" cy="1503203"/>
        </a:xfrm>
        <a:prstGeom prst="rect">
          <a:avLst/>
        </a:prstGeom>
        <a:solidFill>
          <a:srgbClr val="DFAFD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latin typeface="Arial" panose="020B0604020202020204" pitchFamily="34" charset="0"/>
              <a:cs typeface="Arial" panose="020B0604020202020204" pitchFamily="34" charset="0"/>
            </a:rPr>
            <a:t>e. Osteoporosis </a:t>
          </a:r>
        </a:p>
      </dsp:txBody>
      <dsp:txXfrm>
        <a:off x="0" y="2024575"/>
        <a:ext cx="2505338" cy="1503203"/>
      </dsp:txXfrm>
    </dsp:sp>
    <dsp:sp modelId="{6B959D25-B358-4CEB-830C-8D22F3902250}">
      <dsp:nvSpPr>
        <dsp:cNvPr id="0" name=""/>
        <dsp:cNvSpPr/>
      </dsp:nvSpPr>
      <dsp:spPr>
        <a:xfrm>
          <a:off x="8273933" y="2047183"/>
          <a:ext cx="2505338" cy="1503203"/>
        </a:xfrm>
        <a:prstGeom prst="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latin typeface="Arial" panose="020B0604020202020204" pitchFamily="34" charset="0"/>
              <a:cs typeface="Arial" panose="020B0604020202020204" pitchFamily="34" charset="0"/>
            </a:rPr>
            <a:t>h. Osteoarthritis, rheumatoid arthritis and joint replacement </a:t>
          </a:r>
        </a:p>
      </dsp:txBody>
      <dsp:txXfrm>
        <a:off x="8273933" y="2047183"/>
        <a:ext cx="2505338" cy="1503203"/>
      </dsp:txXfrm>
    </dsp:sp>
    <dsp:sp modelId="{D8D9D8C3-03A1-4E48-B8E3-F6152FFDE890}">
      <dsp:nvSpPr>
        <dsp:cNvPr id="0" name=""/>
        <dsp:cNvSpPr/>
      </dsp:nvSpPr>
      <dsp:spPr>
        <a:xfrm>
          <a:off x="5548624" y="2024575"/>
          <a:ext cx="2505338" cy="1503203"/>
        </a:xfrm>
        <a:prstGeom prst="rect">
          <a:avLst/>
        </a:prstGeom>
        <a:solidFill>
          <a:srgbClr val="DFAFD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t>g. Mental health </a:t>
          </a:r>
        </a:p>
      </dsp:txBody>
      <dsp:txXfrm>
        <a:off x="5548624" y="2024575"/>
        <a:ext cx="2505338" cy="150320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109003-7A3A-4728-B488-7F3497AABB24}">
      <dsp:nvSpPr>
        <dsp:cNvPr id="0" name=""/>
        <dsp:cNvSpPr/>
      </dsp:nvSpPr>
      <dsp:spPr>
        <a:xfrm rot="19200000">
          <a:off x="565515" y="1261810"/>
          <a:ext cx="3057432" cy="1987331"/>
        </a:xfrm>
        <a:prstGeom prst="round2Same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22860" rIns="68580" bIns="22860" numCol="1" spcCol="1270" anchor="ctr" anchorCtr="0">
          <a:noAutofit/>
        </a:bodyPr>
        <a:lstStyle/>
        <a:p>
          <a:pPr marL="0" lvl="0" indent="0" algn="ctr" defTabSz="800100">
            <a:lnSpc>
              <a:spcPct val="90000"/>
            </a:lnSpc>
            <a:spcBef>
              <a:spcPct val="0"/>
            </a:spcBef>
            <a:spcAft>
              <a:spcPct val="35000"/>
            </a:spcAft>
            <a:buNone/>
          </a:pPr>
          <a:r>
            <a:rPr lang="en-GB" sz="1800" kern="1200" dirty="0"/>
            <a:t>Warm up</a:t>
          </a:r>
        </a:p>
      </dsp:txBody>
      <dsp:txXfrm>
        <a:off x="693709" y="1347476"/>
        <a:ext cx="2863404" cy="1890317"/>
      </dsp:txXfrm>
    </dsp:sp>
    <dsp:sp modelId="{C06F88DF-4EFA-428C-817F-992F3BB7B812}">
      <dsp:nvSpPr>
        <dsp:cNvPr id="0" name=""/>
        <dsp:cNvSpPr/>
      </dsp:nvSpPr>
      <dsp:spPr>
        <a:xfrm>
          <a:off x="4032227" y="30"/>
          <a:ext cx="3057432" cy="1987331"/>
        </a:xfrm>
        <a:prstGeom prst="round2Same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22860" rIns="68580" bIns="22860" numCol="1" spcCol="1270" anchor="ctr" anchorCtr="0">
          <a:noAutofit/>
        </a:bodyPr>
        <a:lstStyle/>
        <a:p>
          <a:pPr marL="0" lvl="0" indent="0" algn="ctr" defTabSz="800100">
            <a:lnSpc>
              <a:spcPct val="90000"/>
            </a:lnSpc>
            <a:spcBef>
              <a:spcPct val="0"/>
            </a:spcBef>
            <a:spcAft>
              <a:spcPct val="35000"/>
            </a:spcAft>
            <a:buNone/>
          </a:pPr>
          <a:r>
            <a:rPr lang="en-GB" sz="1800" kern="1200" dirty="0"/>
            <a:t>Main component – CV and RT</a:t>
          </a:r>
        </a:p>
      </dsp:txBody>
      <dsp:txXfrm>
        <a:off x="4129241" y="97044"/>
        <a:ext cx="2863404" cy="1890317"/>
      </dsp:txXfrm>
    </dsp:sp>
    <dsp:sp modelId="{24558AE5-7BF8-49AC-87A8-25A4F74A3F5A}">
      <dsp:nvSpPr>
        <dsp:cNvPr id="0" name=""/>
        <dsp:cNvSpPr/>
      </dsp:nvSpPr>
      <dsp:spPr>
        <a:xfrm rot="2400000">
          <a:off x="7498938" y="1261810"/>
          <a:ext cx="3057432" cy="1987331"/>
        </a:xfrm>
        <a:prstGeom prst="round2Same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22860" rIns="68580" bIns="22860" numCol="1" spcCol="1270" anchor="ctr" anchorCtr="0">
          <a:noAutofit/>
        </a:bodyPr>
        <a:lstStyle/>
        <a:p>
          <a:pPr marL="0" lvl="0" indent="0" algn="ctr" defTabSz="800100">
            <a:lnSpc>
              <a:spcPct val="90000"/>
            </a:lnSpc>
            <a:spcBef>
              <a:spcPct val="0"/>
            </a:spcBef>
            <a:spcAft>
              <a:spcPct val="35000"/>
            </a:spcAft>
            <a:buNone/>
          </a:pPr>
          <a:r>
            <a:rPr lang="en-GB" sz="1800" kern="1200" dirty="0"/>
            <a:t>Cooldown </a:t>
          </a:r>
        </a:p>
      </dsp:txBody>
      <dsp:txXfrm>
        <a:off x="7564772" y="1347476"/>
        <a:ext cx="2863404" cy="189031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517FB3-2BB5-4F84-A8FF-51A81DF8D24A}">
      <dsp:nvSpPr>
        <dsp:cNvPr id="0" name=""/>
        <dsp:cNvSpPr/>
      </dsp:nvSpPr>
      <dsp:spPr>
        <a:xfrm>
          <a:off x="0" y="2573481"/>
          <a:ext cx="10327172" cy="1688482"/>
        </a:xfrm>
        <a:prstGeom prst="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GB" sz="1800" kern="1200" dirty="0">
              <a:latin typeface="Arial" panose="020B0604020202020204" pitchFamily="34" charset="0"/>
              <a:cs typeface="Arial" panose="020B0604020202020204" pitchFamily="34" charset="0"/>
            </a:rPr>
            <a:t>How will you apply these when programming and delivering for clients with long term health conditions? </a:t>
          </a:r>
          <a:endParaRPr lang="en-GB" sz="1800" kern="1200" dirty="0"/>
        </a:p>
      </dsp:txBody>
      <dsp:txXfrm>
        <a:off x="0" y="2573481"/>
        <a:ext cx="10327172" cy="1688482"/>
      </dsp:txXfrm>
    </dsp:sp>
    <dsp:sp modelId="{88C2F456-93FF-421B-8ADB-874E6AF3F6A9}">
      <dsp:nvSpPr>
        <dsp:cNvPr id="0" name=""/>
        <dsp:cNvSpPr/>
      </dsp:nvSpPr>
      <dsp:spPr>
        <a:xfrm rot="10800000">
          <a:off x="0" y="1922"/>
          <a:ext cx="10327172" cy="2596886"/>
        </a:xfrm>
        <a:prstGeom prst="upArrowCallou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GB" sz="1800" kern="1200" dirty="0">
              <a:latin typeface="Arial" panose="020B0604020202020204" pitchFamily="34" charset="0"/>
              <a:cs typeface="Arial" panose="020B0604020202020204" pitchFamily="34" charset="0"/>
            </a:rPr>
            <a:t>What are two main take away points from this lesson? </a:t>
          </a:r>
          <a:endParaRPr lang="en-GB" sz="1800" kern="1200" dirty="0"/>
        </a:p>
      </dsp:txBody>
      <dsp:txXfrm rot="10800000">
        <a:off x="0" y="1922"/>
        <a:ext cx="10327172" cy="1687379"/>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diagrams.loki3.com/TabbedArc+Icon">
  <dgm:title val="Tabbed Arc"/>
  <dgm:desc val="Use to show a set of related items arcing over a common area.  Best with small amounts of text."/>
  <dgm:catLst>
    <dgm:cat type="relationship" pri="20500"/>
    <dgm:cat type="officeonline" pri="4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dir/>
      <dgm:resizeHandles val="exact"/>
    </dgm:varLst>
    <dgm:choose name="Name1">
      <dgm:if name="Name2" axis="ch" ptType="node" func="cnt" op="equ" val="1">
        <dgm:alg type="cycle"/>
      </dgm:if>
      <dgm:else name="Name3">
        <dgm:choose name="Name4">
          <dgm:if name="Name5" axis="ch" ptType="node" func="cnt" op="lte" val="3">
            <dgm:choose name="Name6">
              <dgm:if name="Name7" func="var" arg="dir" op="equ" val="norm">
                <dgm:alg type="cycle">
                  <dgm:param type="stAng" val="-40"/>
                  <dgm:param type="spanAng" val="80"/>
                  <dgm:param type="rotPath" val="alongPath"/>
                </dgm:alg>
              </dgm:if>
              <dgm:else name="Name8">
                <dgm:alg type="cycle">
                  <dgm:param type="stAng" val="40"/>
                  <dgm:param type="spanAng" val="-80"/>
                  <dgm:param type="rotPath" val="alongPath"/>
                </dgm:alg>
              </dgm:else>
            </dgm:choose>
          </dgm:if>
          <dgm:else name="Name9">
            <dgm:choose name="Name10">
              <dgm:if name="Name11" func="var" arg="dir" op="equ" val="norm">
                <dgm:alg type="cycle">
                  <dgm:param type="stAng" val="-60"/>
                  <dgm:param type="spanAng" val="120"/>
                  <dgm:param type="rotPath" val="alongPath"/>
                </dgm:alg>
              </dgm:if>
              <dgm:else name="Name12">
                <dgm:alg type="cycle">
                  <dgm:param type="stAng" val="60"/>
                  <dgm:param type="spanAng" val="-120"/>
                  <dgm:param type="rotPath" val="alongPath"/>
                </dgm:alg>
              </dgm:else>
            </dgm:choose>
          </dgm:else>
        </dgm:choose>
      </dgm:else>
    </dgm:choose>
    <dgm:shape xmlns:r="http://schemas.openxmlformats.org/officeDocument/2006/relationships" r:blip="">
      <dgm:adjLst/>
    </dgm:shape>
    <dgm:presOf/>
    <dgm:choose name="Name13">
      <dgm:if name="Name14" axis="ch" ptType="node" func="cnt" op="equ" val="2">
        <dgm:constrLst>
          <dgm:constr type="w" for="ch" ptType="node" refType="w"/>
          <dgm:constr type="primFontSz" for="ch" ptType="node" op="equ" val="65"/>
          <dgm:constr type="sibSp" refType="w" fact="0.22"/>
        </dgm:constrLst>
      </dgm:if>
      <dgm:else name="Name15">
        <dgm:constrLst>
          <dgm:constr type="w" for="ch" ptType="node" refType="w"/>
          <dgm:constr type="primFontSz" for="ch" ptType="node" op="equ" val="65"/>
          <dgm:constr type="sibSp" refType="w" fact="0.14"/>
        </dgm:constrLst>
      </dgm:else>
    </dgm:choose>
    <dgm:ruleLst/>
    <dgm:forEach name="Name16" axis="ch" ptType="node">
      <dgm:choose name="Name17">
        <dgm:if name="Name18" axis="par ch" ptType="doc node" func="cnt" op="equ" val="1">
          <dgm:layoutNode name="one">
            <dgm:varLst>
              <dgm:bulletEnabled val="1"/>
            </dgm:varLst>
            <dgm:alg type="tx"/>
            <dgm:shape xmlns:r="http://schemas.openxmlformats.org/officeDocument/2006/relationships" type="round2SameRect" r:blip="">
              <dgm:adjLst/>
            </dgm:shape>
            <dgm:presOf axis="desOrSelf" ptType="node"/>
            <dgm:constrLst>
              <dgm:constr type="h" refType="w" fact="0.65"/>
              <dgm:constr type="tMarg" refType="primFontSz" fact="0.1"/>
              <dgm:constr type="bMarg" refType="primFontSz" fact="0.1"/>
              <dgm:constr type="lMarg" refType="primFontSz" fact="0.3"/>
              <dgm:constr type="rMarg" refType="primFontSz" fact="0.3"/>
            </dgm:constrLst>
            <dgm:ruleLst>
              <dgm:rule type="primFontSz" val="5" fact="NaN" max="NaN"/>
            </dgm:ruleLst>
          </dgm:layoutNode>
        </dgm:if>
        <dgm:else name="Name19">
          <dgm:layoutNode name="twoplus">
            <dgm:varLst>
              <dgm:bulletEnabled val="1"/>
            </dgm:varLst>
            <dgm:alg type="tx">
              <dgm:param type="autoTxRot" val="grav"/>
            </dgm:alg>
            <dgm:shape xmlns:r="http://schemas.openxmlformats.org/officeDocument/2006/relationships" type="round2SameRect" r:blip="">
              <dgm:adjLst/>
            </dgm:shape>
            <dgm:presOf axis="desOrSelf" ptType="node"/>
            <dgm:constrLst>
              <dgm:constr type="h" refType="w" fact="0.65"/>
              <dgm:constr type="tMarg" refType="primFontSz" fact="0.1"/>
              <dgm:constr type="bMarg" refType="primFontSz" fact="0.1"/>
              <dgm:constr type="lMarg" refType="primFontSz" fact="0.3"/>
              <dgm:constr type="rMarg" refType="primFontSz" fact="0.3"/>
            </dgm:constrLst>
            <dgm:ruleLst>
              <dgm:rule type="primFontSz" val="5" fact="NaN" max="NaN"/>
            </dgm:ruleLst>
          </dgm:layoutNod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4CE9AFA-AF07-B44A-B480-EBF05CFBB929}" type="datetimeFigureOut">
              <a:rPr lang="en-US" smtClean="0"/>
              <a:pPr/>
              <a:t>2/12/2025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11EEF37-BD52-9F47-AD74-541349F260F1}" type="slidenum">
              <a:rPr lang="en-US" smtClean="0"/>
              <a:pPr/>
              <a:t>‹#›</a:t>
            </a:fld>
            <a:endParaRPr lang="en-US"/>
          </a:p>
        </p:txBody>
      </p:sp>
    </p:spTree>
    <p:extLst>
      <p:ext uri="{BB962C8B-B14F-4D97-AF65-F5344CB8AC3E}">
        <p14:creationId xmlns:p14="http://schemas.microsoft.com/office/powerpoint/2010/main" val="295776725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5CA2AEA-1575-B24D-901D-811D03B09878}" type="datetimeFigureOut">
              <a:rPr lang="en-US" smtClean="0"/>
              <a:pPr/>
              <a:t>2/12/2025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E64838C-D68B-6946-93CC-745B8024DF52}" type="slidenum">
              <a:rPr lang="en-US" smtClean="0"/>
              <a:pPr/>
              <a:t>‹#›</a:t>
            </a:fld>
            <a:endParaRPr lang="en-US"/>
          </a:p>
        </p:txBody>
      </p:sp>
    </p:spTree>
    <p:extLst>
      <p:ext uri="{BB962C8B-B14F-4D97-AF65-F5344CB8AC3E}">
        <p14:creationId xmlns:p14="http://schemas.microsoft.com/office/powerpoint/2010/main" val="363557914"/>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End page">
    <p:spTree>
      <p:nvGrpSpPr>
        <p:cNvPr id="1" name=""/>
        <p:cNvGrpSpPr/>
        <p:nvPr/>
      </p:nvGrpSpPr>
      <p:grpSpPr>
        <a:xfrm>
          <a:off x="0" y="0"/>
          <a:ext cx="0" cy="0"/>
          <a:chOff x="0" y="0"/>
          <a:chExt cx="0" cy="0"/>
        </a:xfrm>
      </p:grpSpPr>
      <p:sp>
        <p:nvSpPr>
          <p:cNvPr id="2" name="Rectangle 1"/>
          <p:cNvSpPr/>
          <p:nvPr userDrawn="1"/>
        </p:nvSpPr>
        <p:spPr>
          <a:xfrm>
            <a:off x="0" y="-1"/>
            <a:ext cx="12192000" cy="6858001"/>
          </a:xfrm>
          <a:prstGeom prst="rect">
            <a:avLst/>
          </a:prstGeom>
          <a:solidFill>
            <a:srgbClr val="0070C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7" name="Text Placeholder 9"/>
          <p:cNvSpPr>
            <a:spLocks noGrp="1"/>
          </p:cNvSpPr>
          <p:nvPr>
            <p:ph type="body" sz="quarter" idx="11" hasCustomPrompt="1"/>
          </p:nvPr>
        </p:nvSpPr>
        <p:spPr>
          <a:xfrm>
            <a:off x="0" y="-1"/>
            <a:ext cx="12192000" cy="6858001"/>
          </a:xfrm>
          <a:prstGeom prst="rect">
            <a:avLst/>
          </a:prstGeom>
          <a:noFill/>
        </p:spPr>
        <p:txBody>
          <a:bodyPr lIns="720000" tIns="2304000" rIns="3600000"/>
          <a:lstStyle>
            <a:lvl1pPr marL="0" indent="0" algn="l">
              <a:lnSpc>
                <a:spcPts val="4600"/>
              </a:lnSpc>
              <a:buFont typeface="Arial" panose="020B0604020202020204" pitchFamily="34" charset="0"/>
              <a:buNone/>
              <a:defRPr lang="fr-FR" sz="3600" b="0" i="0" smtClean="0">
                <a:solidFill>
                  <a:schemeClr val="bg1"/>
                </a:solidFill>
                <a:effectLst/>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Nunc </a:t>
            </a:r>
            <a:r>
              <a:rPr lang="en-US" err="1"/>
              <a:t>ut</a:t>
            </a:r>
            <a:r>
              <a:rPr lang="en-US"/>
              <a:t> </a:t>
            </a:r>
            <a:r>
              <a:rPr lang="en-US" err="1"/>
              <a:t>elit</a:t>
            </a:r>
            <a:r>
              <a:rPr lang="en-US"/>
              <a:t> in mi </a:t>
            </a:r>
            <a:r>
              <a:rPr lang="en-US" err="1"/>
              <a:t>pretium</a:t>
            </a:r>
            <a:r>
              <a:rPr lang="en-US"/>
              <a:t> </a:t>
            </a:r>
            <a:r>
              <a:rPr lang="en-US" err="1"/>
              <a:t>vulputate</a:t>
            </a:r>
            <a:r>
              <a:rPr lang="en-US"/>
              <a:t> at vitae ligula. </a:t>
            </a:r>
            <a:r>
              <a:rPr lang="en-US" err="1"/>
              <a:t>Phasellus</a:t>
            </a:r>
            <a:r>
              <a:rPr lang="en-US"/>
              <a:t> </a:t>
            </a:r>
            <a:r>
              <a:rPr lang="en-US" err="1"/>
              <a:t>bibendum</a:t>
            </a:r>
            <a:r>
              <a:rPr lang="en-US"/>
              <a:t> sit</a:t>
            </a:r>
          </a:p>
        </p:txBody>
      </p:sp>
      <p:pic>
        <p:nvPicPr>
          <p:cNvPr id="11" name="Picture 10"/>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10776675" y="5588725"/>
            <a:ext cx="720000" cy="720000"/>
          </a:xfrm>
          <a:prstGeom prst="rect">
            <a:avLst/>
          </a:prstGeom>
        </p:spPr>
      </p:pic>
      <p:cxnSp>
        <p:nvCxnSpPr>
          <p:cNvPr id="6" name="Straight Connector 5"/>
          <p:cNvCxnSpPr/>
          <p:nvPr userDrawn="1"/>
        </p:nvCxnSpPr>
        <p:spPr>
          <a:xfrm>
            <a:off x="701749" y="1950239"/>
            <a:ext cx="1274098" cy="0"/>
          </a:xfrm>
          <a:prstGeom prst="line">
            <a:avLst/>
          </a:prstGeom>
          <a:ln w="1016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3" name="TextBox 2"/>
          <p:cNvSpPr txBox="1"/>
          <p:nvPr userDrawn="1"/>
        </p:nvSpPr>
        <p:spPr>
          <a:xfrm>
            <a:off x="5682343" y="-279918"/>
            <a:ext cx="184731" cy="369332"/>
          </a:xfrm>
          <a:prstGeom prst="rect">
            <a:avLst/>
          </a:prstGeom>
          <a:noFill/>
        </p:spPr>
        <p:txBody>
          <a:bodyPr wrap="none" rtlCol="0">
            <a:spAutoFit/>
          </a:bodyPr>
          <a:lstStyle/>
          <a:p>
            <a:endParaRPr lang="en-GB"/>
          </a:p>
        </p:txBody>
      </p:sp>
    </p:spTree>
    <p:extLst>
      <p:ext uri="{BB962C8B-B14F-4D97-AF65-F5344CB8AC3E}">
        <p14:creationId xmlns:p14="http://schemas.microsoft.com/office/powerpoint/2010/main" val="3988460024"/>
      </p:ext>
    </p:extLst>
  </p:cSld>
  <p:clrMapOvr>
    <a:masterClrMapping/>
  </p:clrMapOvr>
  <p:extLst>
    <p:ext uri="{DCECCB84-F9BA-43D5-87BE-67443E8EF086}">
      <p15:sldGuideLst xmlns:p15="http://schemas.microsoft.com/office/powerpoint/2012/main">
        <p15:guide id="1" orient="horz" pos="346">
          <p15:clr>
            <a:srgbClr val="FBAE40"/>
          </p15:clr>
        </p15:guide>
        <p15:guide id="2" pos="438">
          <p15:clr>
            <a:srgbClr val="FBAE40"/>
          </p15:clr>
        </p15:guide>
        <p15:guide id="3" pos="7242">
          <p15:clr>
            <a:srgbClr val="FBAE40"/>
          </p15:clr>
        </p15:guide>
        <p15:guide id="4" pos="3838">
          <p15:clr>
            <a:srgbClr val="FBAE40"/>
          </p15:clr>
        </p15:guide>
        <p15:guide id="5" orient="horz" pos="3974">
          <p15:clr>
            <a:srgbClr val="FBAE40"/>
          </p15:clr>
        </p15:guide>
        <p15:guide id="6" orient="horz" pos="2145">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2 images and text">
    <p:spTree>
      <p:nvGrpSpPr>
        <p:cNvPr id="1" name=""/>
        <p:cNvGrpSpPr/>
        <p:nvPr/>
      </p:nvGrpSpPr>
      <p:grpSpPr>
        <a:xfrm>
          <a:off x="0" y="0"/>
          <a:ext cx="0" cy="0"/>
          <a:chOff x="0" y="0"/>
          <a:chExt cx="0" cy="0"/>
        </a:xfrm>
      </p:grpSpPr>
      <p:sp>
        <p:nvSpPr>
          <p:cNvPr id="8" name="Text Placeholder 7"/>
          <p:cNvSpPr>
            <a:spLocks noGrp="1"/>
          </p:cNvSpPr>
          <p:nvPr>
            <p:ph type="body" sz="quarter" idx="10" hasCustomPrompt="1"/>
          </p:nvPr>
        </p:nvSpPr>
        <p:spPr>
          <a:xfrm>
            <a:off x="701750" y="1759417"/>
            <a:ext cx="5033888" cy="1379437"/>
          </a:xfrm>
          <a:prstGeom prst="rect">
            <a:avLst/>
          </a:prstGeom>
        </p:spPr>
        <p:txBody>
          <a:bodyPr vert="horz" lIns="0" tIns="0" rIns="0" bIns="0"/>
          <a:lstStyle>
            <a:lvl1pPr marL="0" marR="0" indent="0" algn="l" defTabSz="457200" rtl="0" eaLnBrk="1" fontAlgn="auto" latinLnBrk="0" hangingPunct="1">
              <a:lnSpc>
                <a:spcPts val="2100"/>
              </a:lnSpc>
              <a:spcBef>
                <a:spcPts val="1200"/>
              </a:spcBef>
              <a:spcAft>
                <a:spcPts val="300"/>
              </a:spcAft>
              <a:buClrTx/>
              <a:buSzTx/>
              <a:buFont typeface="Arial"/>
              <a:buNone/>
              <a:tabLst/>
              <a:defRPr lang="en-GB" sz="1400" b="0" i="0">
                <a:solidFill>
                  <a:schemeClr val="tx1"/>
                </a:solidFill>
                <a:effectLst/>
              </a:defRPr>
            </a:lvl1pPr>
            <a:lvl2pPr marL="457200" indent="0">
              <a:buNone/>
              <a:defRPr sz="1600" baseline="0"/>
            </a:lvl2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Oculorum</a:t>
            </a:r>
            <a:r>
              <a:rPr lang="en-GB"/>
              <a:t>, </a:t>
            </a:r>
            <a:r>
              <a:rPr lang="en-GB" err="1"/>
              <a:t>inquit</a:t>
            </a:r>
            <a:r>
              <a:rPr lang="en-GB"/>
              <a:t> Plato, </a:t>
            </a:r>
            <a:r>
              <a:rPr lang="en-GB" err="1"/>
              <a:t>est</a:t>
            </a:r>
            <a:r>
              <a:rPr lang="en-GB"/>
              <a:t> in </a:t>
            </a:r>
            <a:r>
              <a:rPr lang="en-GB" err="1"/>
              <a:t>nobis</a:t>
            </a:r>
            <a:r>
              <a:rPr lang="en-GB"/>
              <a:t> </a:t>
            </a:r>
            <a:r>
              <a:rPr lang="en-GB" err="1"/>
              <a:t>sensus</a:t>
            </a:r>
            <a:r>
              <a:rPr lang="en-GB"/>
              <a:t> </a:t>
            </a:r>
            <a:r>
              <a:rPr lang="en-GB" err="1"/>
              <a:t>acerrimus</a:t>
            </a:r>
            <a:r>
              <a:rPr lang="en-GB"/>
              <a:t>, </a:t>
            </a:r>
            <a:r>
              <a:rPr lang="en-GB" err="1"/>
              <a:t>quibus</a:t>
            </a:r>
            <a:r>
              <a:rPr lang="en-GB"/>
              <a:t> </a:t>
            </a:r>
            <a:r>
              <a:rPr lang="en-GB" err="1"/>
              <a:t>sapientiam</a:t>
            </a:r>
            <a:r>
              <a:rPr lang="en-GB"/>
              <a:t> non </a:t>
            </a:r>
            <a:r>
              <a:rPr lang="en-GB" err="1"/>
              <a:t>cernimus</a:t>
            </a:r>
            <a:r>
              <a:rPr lang="en-GB"/>
              <a:t>. </a:t>
            </a:r>
            <a:r>
              <a:rPr lang="en-GB" err="1"/>
              <a:t>Esse</a:t>
            </a:r>
            <a:r>
              <a:rPr lang="en-GB"/>
              <a:t> </a:t>
            </a:r>
            <a:r>
              <a:rPr lang="en-GB" err="1"/>
              <a:t>enim</a:t>
            </a:r>
            <a:r>
              <a:rPr lang="en-GB"/>
              <a:t> quam </a:t>
            </a:r>
            <a:r>
              <a:rPr lang="en-GB" err="1"/>
              <a:t>vellet</a:t>
            </a:r>
            <a:r>
              <a:rPr lang="en-GB"/>
              <a:t> </a:t>
            </a:r>
            <a:r>
              <a:rPr lang="en-GB" err="1"/>
              <a:t>iniquus</a:t>
            </a:r>
            <a:r>
              <a:rPr lang="en-GB"/>
              <a:t> </a:t>
            </a:r>
            <a:r>
              <a:rPr lang="en-GB" err="1"/>
              <a:t>iustus</a:t>
            </a:r>
            <a:r>
              <a:rPr lang="en-GB"/>
              <a:t> </a:t>
            </a:r>
            <a:r>
              <a:rPr lang="en-GB" err="1"/>
              <a:t>poterat</a:t>
            </a:r>
            <a:r>
              <a:rPr lang="en-GB"/>
              <a:t> </a:t>
            </a:r>
            <a:r>
              <a:rPr lang="en-GB" err="1"/>
              <a:t>inpune</a:t>
            </a:r>
            <a:r>
              <a:rPr lang="en-GB"/>
              <a:t>. Quasi </a:t>
            </a:r>
            <a:r>
              <a:rPr lang="en-GB" err="1"/>
              <a:t>vero</a:t>
            </a:r>
            <a:r>
              <a:rPr lang="en-GB"/>
              <a:t>, </a:t>
            </a:r>
            <a:r>
              <a:rPr lang="en-GB" err="1"/>
              <a:t>inquit</a:t>
            </a:r>
            <a:r>
              <a:rPr lang="en-GB"/>
              <a:t>, </a:t>
            </a:r>
            <a:r>
              <a:rPr lang="en-GB" err="1"/>
              <a:t>perpetua</a:t>
            </a:r>
            <a:r>
              <a:rPr lang="en-GB"/>
              <a:t> </a:t>
            </a:r>
            <a:r>
              <a:rPr lang="en-GB" err="1"/>
              <a:t>oratio</a:t>
            </a:r>
            <a:r>
              <a:rPr lang="en-GB"/>
              <a:t> </a:t>
            </a:r>
            <a:r>
              <a:rPr lang="en-GB" err="1"/>
              <a:t>rhetorum</a:t>
            </a:r>
            <a:r>
              <a:rPr lang="en-GB"/>
              <a:t> </a:t>
            </a:r>
            <a:r>
              <a:rPr lang="en-GB" err="1"/>
              <a:t>solum</a:t>
            </a:r>
            <a:r>
              <a:rPr lang="en-GB"/>
              <a:t>, non </a:t>
            </a:r>
            <a:r>
              <a:rPr lang="en-GB" err="1"/>
              <a:t>etiam</a:t>
            </a:r>
            <a:r>
              <a:rPr lang="en-GB"/>
              <a:t> </a:t>
            </a:r>
            <a:r>
              <a:rPr lang="en-GB" err="1"/>
              <a:t>philosophorum</a:t>
            </a:r>
            <a:r>
              <a:rPr lang="en-GB"/>
              <a:t> sit. </a:t>
            </a:r>
          </a:p>
        </p:txBody>
      </p:sp>
      <p:sp>
        <p:nvSpPr>
          <p:cNvPr id="16" name="Text Placeholder 7"/>
          <p:cNvSpPr>
            <a:spLocks noGrp="1"/>
          </p:cNvSpPr>
          <p:nvPr>
            <p:ph type="body" sz="quarter" idx="11" hasCustomPrompt="1"/>
          </p:nvPr>
        </p:nvSpPr>
        <p:spPr>
          <a:xfrm>
            <a:off x="701749" y="918367"/>
            <a:ext cx="5033889" cy="567535"/>
          </a:xfrm>
          <a:prstGeom prst="rect">
            <a:avLst/>
          </a:prstGeom>
          <a:ln w="12700">
            <a:noFill/>
          </a:ln>
        </p:spPr>
        <p:txBody>
          <a:bodyPr vert="horz" lIns="0" tIns="0" rIns="0" bIns="0"/>
          <a:lstStyle>
            <a:lvl1pPr marL="0" marR="0" indent="0" algn="l" defTabSz="457200" rtl="0" eaLnBrk="1" fontAlgn="auto" latinLnBrk="0" hangingPunct="1">
              <a:lnSpc>
                <a:spcPct val="100000"/>
              </a:lnSpc>
              <a:spcBef>
                <a:spcPts val="400"/>
              </a:spcBef>
              <a:spcAft>
                <a:spcPts val="300"/>
              </a:spcAft>
              <a:buClrTx/>
              <a:buSzTx/>
              <a:buFont typeface="Arial"/>
              <a:buNone/>
              <a:tabLst/>
              <a:defRPr sz="2000" b="0" i="0" baseline="0">
                <a:solidFill>
                  <a:srgbClr val="0070C0"/>
                </a:solidFill>
                <a:latin typeface="Heading 2"/>
                <a:cs typeface="Arial"/>
              </a:defRPr>
            </a:lvl1pPr>
            <a:lvl2pPr marL="457200" indent="0">
              <a:buNone/>
              <a:defRPr sz="1600" baseline="0"/>
            </a:lvl2pPr>
          </a:lstStyle>
          <a:p>
            <a:r>
              <a:rPr lang="en-GB"/>
              <a:t>This layout has two images with copy</a:t>
            </a:r>
          </a:p>
          <a:p>
            <a:pPr lvl="0"/>
            <a:endParaRPr lang="en-US"/>
          </a:p>
        </p:txBody>
      </p:sp>
      <p:sp>
        <p:nvSpPr>
          <p:cNvPr id="3" name="Picture Placeholder 2"/>
          <p:cNvSpPr>
            <a:spLocks noGrp="1"/>
          </p:cNvSpPr>
          <p:nvPr>
            <p:ph type="pic" sz="quarter" idx="12" hasCustomPrompt="1"/>
          </p:nvPr>
        </p:nvSpPr>
        <p:spPr>
          <a:xfrm>
            <a:off x="6096000" y="2138"/>
            <a:ext cx="6096000" cy="3420000"/>
          </a:xfrm>
          <a:prstGeom prst="rect">
            <a:avLst/>
          </a:prstGeom>
        </p:spPr>
        <p:txBody>
          <a:bodyPr tIns="1080000"/>
          <a:lstStyle>
            <a:lvl1pPr marL="0" marR="0" indent="0" algn="ctr" defTabSz="457200" rtl="0" eaLnBrk="1" fontAlgn="auto" latinLnBrk="0" hangingPunct="1">
              <a:lnSpc>
                <a:spcPct val="100000"/>
              </a:lnSpc>
              <a:spcBef>
                <a:spcPct val="20000"/>
              </a:spcBef>
              <a:spcAft>
                <a:spcPts val="0"/>
              </a:spcAft>
              <a:buClrTx/>
              <a:buSzTx/>
              <a:buFont typeface="Arial"/>
              <a:buNone/>
              <a:tabLst/>
              <a:defRPr sz="1600">
                <a:solidFill>
                  <a:schemeClr val="bg1">
                    <a:lumMod val="50000"/>
                  </a:schemeClr>
                </a:solidFill>
              </a:defRPr>
            </a:lvl1pPr>
          </a:lstStyle>
          <a:p>
            <a:r>
              <a:rPr lang="en-GB"/>
              <a:t>Insert picture click on the icon</a:t>
            </a:r>
          </a:p>
        </p:txBody>
      </p:sp>
      <p:sp>
        <p:nvSpPr>
          <p:cNvPr id="10" name="Picture Placeholder 2"/>
          <p:cNvSpPr>
            <a:spLocks noGrp="1"/>
          </p:cNvSpPr>
          <p:nvPr>
            <p:ph type="pic" sz="quarter" idx="13" hasCustomPrompt="1"/>
          </p:nvPr>
        </p:nvSpPr>
        <p:spPr>
          <a:xfrm>
            <a:off x="0" y="3429525"/>
            <a:ext cx="6096000" cy="3420000"/>
          </a:xfrm>
          <a:prstGeom prst="rect">
            <a:avLst/>
          </a:prstGeom>
        </p:spPr>
        <p:txBody>
          <a:bodyPr tIns="1080000"/>
          <a:lstStyle>
            <a:lvl1pPr marL="0" indent="0" algn="ctr">
              <a:buNone/>
              <a:defRPr sz="1600">
                <a:solidFill>
                  <a:schemeClr val="bg1">
                    <a:lumMod val="50000"/>
                  </a:schemeClr>
                </a:solidFill>
              </a:defRPr>
            </a:lvl1pPr>
          </a:lstStyle>
          <a:p>
            <a:r>
              <a:rPr lang="en-GB"/>
              <a:t>Insert picture click on the icon</a:t>
            </a:r>
          </a:p>
        </p:txBody>
      </p:sp>
      <p:sp>
        <p:nvSpPr>
          <p:cNvPr id="11" name="Text Placeholder 7"/>
          <p:cNvSpPr>
            <a:spLocks noGrp="1"/>
          </p:cNvSpPr>
          <p:nvPr>
            <p:ph type="body" sz="quarter" idx="14" hasCustomPrompt="1"/>
          </p:nvPr>
        </p:nvSpPr>
        <p:spPr>
          <a:xfrm>
            <a:off x="6456364" y="3968750"/>
            <a:ext cx="5049836" cy="2339975"/>
          </a:xfrm>
          <a:prstGeom prst="rect">
            <a:avLst/>
          </a:prstGeom>
        </p:spPr>
        <p:txBody>
          <a:bodyPr vert="horz" lIns="0" tIns="0" rIns="0" bIns="0"/>
          <a:lstStyle>
            <a:lvl1pPr marL="0" marR="0" indent="0" algn="l" defTabSz="457200" rtl="0" eaLnBrk="1" fontAlgn="auto" latinLnBrk="0" hangingPunct="1">
              <a:lnSpc>
                <a:spcPts val="2100"/>
              </a:lnSpc>
              <a:spcBef>
                <a:spcPts val="1200"/>
              </a:spcBef>
              <a:spcAft>
                <a:spcPts val="300"/>
              </a:spcAft>
              <a:buClrTx/>
              <a:buSzTx/>
              <a:buFont typeface="Arial"/>
              <a:buNone/>
              <a:tabLst/>
              <a:defRPr lang="en-GB" sz="1400" b="0" i="0">
                <a:effectLst/>
              </a:defRPr>
            </a:lvl1pPr>
            <a:lvl2pPr marL="457200" indent="0">
              <a:buNone/>
              <a:defRPr sz="1600" baseline="0"/>
            </a:lvl2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Oculorum</a:t>
            </a:r>
            <a:r>
              <a:rPr lang="en-GB"/>
              <a:t>, </a:t>
            </a:r>
            <a:r>
              <a:rPr lang="en-GB" err="1"/>
              <a:t>inquit</a:t>
            </a:r>
            <a:r>
              <a:rPr lang="en-GB"/>
              <a:t> Plato, </a:t>
            </a:r>
            <a:r>
              <a:rPr lang="en-GB" err="1"/>
              <a:t>est</a:t>
            </a:r>
            <a:r>
              <a:rPr lang="en-GB"/>
              <a:t> in </a:t>
            </a:r>
            <a:r>
              <a:rPr lang="en-GB" err="1"/>
              <a:t>nobis</a:t>
            </a:r>
            <a:r>
              <a:rPr lang="en-GB"/>
              <a:t> </a:t>
            </a:r>
            <a:r>
              <a:rPr lang="en-GB" err="1"/>
              <a:t>sensus</a:t>
            </a:r>
            <a:r>
              <a:rPr lang="en-GB"/>
              <a:t> </a:t>
            </a:r>
            <a:r>
              <a:rPr lang="en-GB" err="1"/>
              <a:t>acerrimus</a:t>
            </a:r>
            <a:r>
              <a:rPr lang="en-GB"/>
              <a:t>, </a:t>
            </a:r>
            <a:r>
              <a:rPr lang="en-GB" err="1"/>
              <a:t>quibus</a:t>
            </a:r>
            <a:r>
              <a:rPr lang="en-GB"/>
              <a:t> </a:t>
            </a:r>
            <a:r>
              <a:rPr lang="en-GB" err="1"/>
              <a:t>sapientiam</a:t>
            </a:r>
            <a:r>
              <a:rPr lang="en-GB"/>
              <a:t> non </a:t>
            </a:r>
            <a:r>
              <a:rPr lang="en-GB" err="1"/>
              <a:t>cernimus</a:t>
            </a:r>
            <a:r>
              <a:rPr lang="en-GB"/>
              <a:t>. </a:t>
            </a:r>
            <a:r>
              <a:rPr lang="en-GB" err="1"/>
              <a:t>Esse</a:t>
            </a:r>
            <a:r>
              <a:rPr lang="en-GB"/>
              <a:t> </a:t>
            </a:r>
            <a:r>
              <a:rPr lang="en-GB" err="1"/>
              <a:t>enim</a:t>
            </a:r>
            <a:r>
              <a:rPr lang="en-GB"/>
              <a:t> quam </a:t>
            </a:r>
            <a:r>
              <a:rPr lang="en-GB" err="1"/>
              <a:t>vellet</a:t>
            </a:r>
            <a:r>
              <a:rPr lang="en-GB"/>
              <a:t> </a:t>
            </a:r>
            <a:r>
              <a:rPr lang="en-GB" err="1"/>
              <a:t>iniquus</a:t>
            </a:r>
            <a:r>
              <a:rPr lang="en-GB"/>
              <a:t> </a:t>
            </a:r>
            <a:r>
              <a:rPr lang="en-GB" err="1"/>
              <a:t>iustus</a:t>
            </a:r>
            <a:r>
              <a:rPr lang="en-GB"/>
              <a:t> </a:t>
            </a:r>
            <a:r>
              <a:rPr lang="en-GB" err="1"/>
              <a:t>poterat</a:t>
            </a:r>
            <a:r>
              <a:rPr lang="en-GB"/>
              <a:t> </a:t>
            </a:r>
            <a:r>
              <a:rPr lang="en-GB" err="1"/>
              <a:t>inpune</a:t>
            </a:r>
            <a:r>
              <a:rPr lang="en-GB"/>
              <a:t>. Quasi </a:t>
            </a:r>
            <a:r>
              <a:rPr lang="en-GB" err="1"/>
              <a:t>vero</a:t>
            </a:r>
            <a:r>
              <a:rPr lang="en-GB"/>
              <a:t>, </a:t>
            </a:r>
            <a:r>
              <a:rPr lang="en-GB" err="1"/>
              <a:t>inquit</a:t>
            </a:r>
            <a:r>
              <a:rPr lang="en-GB"/>
              <a:t>, </a:t>
            </a:r>
            <a:r>
              <a:rPr lang="en-GB" err="1"/>
              <a:t>perpetua</a:t>
            </a:r>
            <a:r>
              <a:rPr lang="en-GB"/>
              <a:t> </a:t>
            </a:r>
            <a:r>
              <a:rPr lang="en-GB" err="1"/>
              <a:t>oratio</a:t>
            </a:r>
            <a:r>
              <a:rPr lang="en-GB"/>
              <a:t> </a:t>
            </a:r>
            <a:r>
              <a:rPr lang="en-GB" err="1"/>
              <a:t>rhetorum</a:t>
            </a:r>
            <a:r>
              <a:rPr lang="en-GB"/>
              <a:t> </a:t>
            </a:r>
            <a:r>
              <a:rPr lang="en-GB" err="1"/>
              <a:t>solum</a:t>
            </a:r>
            <a:r>
              <a:rPr lang="en-GB"/>
              <a:t>, non </a:t>
            </a:r>
            <a:r>
              <a:rPr lang="en-GB" err="1"/>
              <a:t>etiam</a:t>
            </a:r>
            <a:r>
              <a:rPr lang="en-GB"/>
              <a:t> </a:t>
            </a:r>
            <a:r>
              <a:rPr lang="en-GB" err="1"/>
              <a:t>philosophorum</a:t>
            </a:r>
            <a:r>
              <a:rPr lang="en-GB"/>
              <a:t> sit. </a:t>
            </a:r>
          </a:p>
        </p:txBody>
      </p:sp>
      <p:cxnSp>
        <p:nvCxnSpPr>
          <p:cNvPr id="12" name="Straight Connector 11"/>
          <p:cNvCxnSpPr/>
          <p:nvPr userDrawn="1"/>
        </p:nvCxnSpPr>
        <p:spPr>
          <a:xfrm>
            <a:off x="701749" y="500707"/>
            <a:ext cx="1274098" cy="0"/>
          </a:xfrm>
          <a:prstGeom prst="line">
            <a:avLst/>
          </a:prstGeom>
          <a:ln w="101600">
            <a:solidFill>
              <a:srgbClr val="0070C0"/>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60540307"/>
      </p:ext>
    </p:extLst>
  </p:cSld>
  <p:clrMapOvr>
    <a:masterClrMapping/>
  </p:clrMapOvr>
  <p:extLst>
    <p:ext uri="{DCECCB84-F9BA-43D5-87BE-67443E8EF086}">
      <p15:sldGuideLst xmlns:p15="http://schemas.microsoft.com/office/powerpoint/2012/main">
        <p15:guide id="1" pos="3840" userDrawn="1">
          <p15:clr>
            <a:srgbClr val="FBAE40"/>
          </p15:clr>
        </p15:guide>
        <p15:guide id="2" pos="438" userDrawn="1">
          <p15:clr>
            <a:srgbClr val="FBAE40"/>
          </p15:clr>
        </p15:guide>
        <p15:guide id="3" pos="4067" userDrawn="1">
          <p15:clr>
            <a:srgbClr val="FBAE40"/>
          </p15:clr>
        </p15:guide>
        <p15:guide id="4" pos="3613" userDrawn="1">
          <p15:clr>
            <a:srgbClr val="FBAE40"/>
          </p15:clr>
        </p15:guide>
        <p15:guide id="5" pos="7242" userDrawn="1">
          <p15:clr>
            <a:srgbClr val="FBAE40"/>
          </p15:clr>
        </p15:guide>
        <p15:guide id="6" orient="horz" pos="2160" userDrawn="1">
          <p15:clr>
            <a:srgbClr val="FBAE40"/>
          </p15:clr>
        </p15:guide>
        <p15:guide id="7" orient="horz" pos="572" userDrawn="1">
          <p15:clr>
            <a:srgbClr val="FBAE40"/>
          </p15:clr>
        </p15:guide>
        <p15:guide id="8" orient="horz" pos="3974" userDrawn="1">
          <p15:clr>
            <a:srgbClr val="FBAE40"/>
          </p15:clr>
        </p15:guide>
        <p15:guide id="9" orient="horz" pos="2500" userDrawn="1">
          <p15:clr>
            <a:srgbClr val="FBAE40"/>
          </p15:clr>
        </p15:guide>
        <p15:guide id="10" orient="horz" pos="343" userDrawn="1">
          <p15:clr>
            <a:srgbClr val="FBAE40"/>
          </p15:clr>
        </p15:guide>
        <p15:guide id="11" orient="horz" pos="349"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Basic page with image">
    <p:spTree>
      <p:nvGrpSpPr>
        <p:cNvPr id="1" name=""/>
        <p:cNvGrpSpPr/>
        <p:nvPr/>
      </p:nvGrpSpPr>
      <p:grpSpPr>
        <a:xfrm>
          <a:off x="0" y="0"/>
          <a:ext cx="0" cy="0"/>
          <a:chOff x="0" y="0"/>
          <a:chExt cx="0" cy="0"/>
        </a:xfrm>
      </p:grpSpPr>
      <p:sp>
        <p:nvSpPr>
          <p:cNvPr id="4" name="Text Placeholder 3"/>
          <p:cNvSpPr>
            <a:spLocks noGrp="1"/>
          </p:cNvSpPr>
          <p:nvPr>
            <p:ph type="body" sz="quarter" idx="11" hasCustomPrompt="1"/>
          </p:nvPr>
        </p:nvSpPr>
        <p:spPr>
          <a:xfrm>
            <a:off x="712788" y="900249"/>
            <a:ext cx="5022850" cy="790327"/>
          </a:xfrm>
          <a:prstGeom prst="rect">
            <a:avLst/>
          </a:prstGeom>
        </p:spPr>
        <p:txBody>
          <a:bodyPr lIns="0" tIns="0" rIns="0" bIns="0"/>
          <a:lstStyle>
            <a:lvl1pPr marL="0" indent="0" algn="l">
              <a:buNone/>
              <a:defRPr sz="2600" baseline="0">
                <a:solidFill>
                  <a:srgbClr val="0070C0"/>
                </a:solidFill>
                <a:latin typeface="+mj-lt"/>
              </a:defRPr>
            </a:lvl1pPr>
            <a:lvl2pPr marL="457200" indent="0" algn="ctr">
              <a:buNone/>
              <a:defRPr sz="2600"/>
            </a:lvl2pPr>
            <a:lvl3pPr marL="914400" indent="0" algn="ctr">
              <a:buNone/>
              <a:defRPr sz="2600"/>
            </a:lvl3pPr>
            <a:lvl4pPr marL="1371600" indent="0" algn="ctr">
              <a:buNone/>
              <a:defRPr sz="2600"/>
            </a:lvl4pPr>
            <a:lvl5pPr marL="1828800" indent="0" algn="ctr">
              <a:buNone/>
              <a:defRPr sz="2600"/>
            </a:lvl5pPr>
          </a:lstStyle>
          <a:p>
            <a:pPr lvl="0"/>
            <a:r>
              <a:rPr lang="en-US"/>
              <a:t>This layout is basic page with an image on the right.</a:t>
            </a:r>
            <a:endParaRPr lang="en-GB"/>
          </a:p>
        </p:txBody>
      </p:sp>
      <p:sp>
        <p:nvSpPr>
          <p:cNvPr id="10" name="Text Placeholder 7"/>
          <p:cNvSpPr>
            <a:spLocks noGrp="1"/>
          </p:cNvSpPr>
          <p:nvPr>
            <p:ph type="body" sz="quarter" idx="10" hasCustomPrompt="1"/>
          </p:nvPr>
        </p:nvSpPr>
        <p:spPr>
          <a:xfrm>
            <a:off x="712788" y="3049435"/>
            <a:ext cx="5022850" cy="3259288"/>
          </a:xfrm>
          <a:prstGeom prst="rect">
            <a:avLst/>
          </a:prstGeom>
        </p:spPr>
        <p:txBody>
          <a:bodyPr vert="horz" wrap="square" lIns="0" tIns="0" rIns="0" bIns="0" numCol="1" spcCol="720000">
            <a:noAutofit/>
          </a:bodyPr>
          <a:lstStyle>
            <a:lvl1pPr marL="0" marR="0" indent="0" algn="l" defTabSz="457200" rtl="0" eaLnBrk="1" fontAlgn="auto" latinLnBrk="0" hangingPunct="1">
              <a:lnSpc>
                <a:spcPts val="2200"/>
              </a:lnSpc>
              <a:spcBef>
                <a:spcPts val="1200"/>
              </a:spcBef>
              <a:spcAft>
                <a:spcPts val="300"/>
              </a:spcAft>
              <a:buClrTx/>
              <a:buSzTx/>
              <a:buFont typeface="Arial"/>
              <a:buNone/>
              <a:tabLst/>
              <a:defRPr lang="en-GB" sz="1400" b="0" i="0" baseline="0">
                <a:effectLst/>
              </a:defRPr>
            </a:lvl1pPr>
            <a:lvl2pPr marL="457200" indent="0">
              <a:buNone/>
              <a:defRPr sz="1600" baseline="0"/>
            </a:lvl2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Oculorum</a:t>
            </a:r>
            <a:r>
              <a:rPr lang="en-GB"/>
              <a:t>, </a:t>
            </a:r>
            <a:r>
              <a:rPr lang="en-GB" err="1"/>
              <a:t>inquit</a:t>
            </a:r>
            <a:r>
              <a:rPr lang="en-GB"/>
              <a:t> Plato, </a:t>
            </a:r>
            <a:r>
              <a:rPr lang="en-GB" err="1"/>
              <a:t>est</a:t>
            </a:r>
            <a:r>
              <a:rPr lang="en-GB"/>
              <a:t> in </a:t>
            </a:r>
            <a:r>
              <a:rPr lang="en-GB" err="1"/>
              <a:t>nobis</a:t>
            </a:r>
            <a:r>
              <a:rPr lang="en-GB"/>
              <a:t> </a:t>
            </a:r>
            <a:r>
              <a:rPr lang="en-GB" err="1"/>
              <a:t>sensus</a:t>
            </a:r>
            <a:r>
              <a:rPr lang="en-GB"/>
              <a:t> </a:t>
            </a:r>
            <a:r>
              <a:rPr lang="en-GB" err="1"/>
              <a:t>acerrimus</a:t>
            </a:r>
            <a:r>
              <a:rPr lang="en-GB"/>
              <a:t>, </a:t>
            </a:r>
            <a:r>
              <a:rPr lang="en-GB" err="1"/>
              <a:t>quibus</a:t>
            </a:r>
            <a:r>
              <a:rPr lang="en-GB"/>
              <a:t> </a:t>
            </a:r>
            <a:r>
              <a:rPr lang="en-GB" err="1"/>
              <a:t>sapientiam</a:t>
            </a:r>
            <a:r>
              <a:rPr lang="en-GB"/>
              <a:t> non </a:t>
            </a:r>
            <a:r>
              <a:rPr lang="en-GB" err="1"/>
              <a:t>cernimus</a:t>
            </a:r>
            <a:r>
              <a:rPr lang="en-GB"/>
              <a:t>. </a:t>
            </a:r>
            <a:r>
              <a:rPr lang="en-GB" err="1"/>
              <a:t>Esse</a:t>
            </a:r>
            <a:r>
              <a:rPr lang="en-GB"/>
              <a:t> </a:t>
            </a:r>
            <a:r>
              <a:rPr lang="en-GB" err="1"/>
              <a:t>enim</a:t>
            </a:r>
            <a:r>
              <a:rPr lang="en-GB"/>
              <a:t> quam </a:t>
            </a:r>
            <a:r>
              <a:rPr lang="en-GB" err="1"/>
              <a:t>vellet</a:t>
            </a:r>
            <a:r>
              <a:rPr lang="en-GB"/>
              <a:t> </a:t>
            </a:r>
            <a:r>
              <a:rPr lang="en-GB" err="1"/>
              <a:t>iniquus</a:t>
            </a:r>
            <a:r>
              <a:rPr lang="en-GB"/>
              <a:t> </a:t>
            </a:r>
            <a:r>
              <a:rPr lang="en-GB" err="1"/>
              <a:t>iustus</a:t>
            </a:r>
            <a:r>
              <a:rPr lang="en-GB"/>
              <a:t> </a:t>
            </a:r>
            <a:r>
              <a:rPr lang="en-GB" err="1"/>
              <a:t>poterat</a:t>
            </a:r>
            <a:r>
              <a:rPr lang="en-GB"/>
              <a:t> </a:t>
            </a:r>
            <a:r>
              <a:rPr lang="en-GB" err="1"/>
              <a:t>inpune</a:t>
            </a:r>
            <a:r>
              <a:rPr lang="en-GB"/>
              <a:t>. Quasi </a:t>
            </a:r>
            <a:r>
              <a:rPr lang="en-GB" err="1"/>
              <a:t>vero</a:t>
            </a:r>
            <a:r>
              <a:rPr lang="en-GB"/>
              <a:t>, </a:t>
            </a:r>
            <a:r>
              <a:rPr lang="en-GB" err="1"/>
              <a:t>inquit</a:t>
            </a:r>
            <a:r>
              <a:rPr lang="en-GB"/>
              <a:t>, </a:t>
            </a:r>
            <a:r>
              <a:rPr lang="en-GB" err="1"/>
              <a:t>perpetua</a:t>
            </a:r>
            <a:r>
              <a:rPr lang="en-GB"/>
              <a:t> </a:t>
            </a:r>
            <a:r>
              <a:rPr lang="en-GB" err="1"/>
              <a:t>oratio</a:t>
            </a:r>
            <a:r>
              <a:rPr lang="en-GB"/>
              <a:t> </a:t>
            </a:r>
            <a:r>
              <a:rPr lang="en-GB" err="1"/>
              <a:t>rhetorum</a:t>
            </a:r>
            <a:r>
              <a:rPr lang="en-GB"/>
              <a:t> </a:t>
            </a:r>
            <a:r>
              <a:rPr lang="en-GB" err="1"/>
              <a:t>solum</a:t>
            </a:r>
            <a:r>
              <a:rPr lang="en-GB"/>
              <a:t>, non </a:t>
            </a:r>
            <a:r>
              <a:rPr lang="en-GB" err="1"/>
              <a:t>etiam</a:t>
            </a:r>
            <a:r>
              <a:rPr lang="en-GB"/>
              <a:t> </a:t>
            </a:r>
            <a:r>
              <a:rPr lang="en-GB" err="1"/>
              <a:t>philosophorum</a:t>
            </a:r>
            <a:r>
              <a:rPr lang="en-GB"/>
              <a:t> sit. Scio </a:t>
            </a:r>
            <a:r>
              <a:rPr lang="en-GB" err="1"/>
              <a:t>enim</a:t>
            </a:r>
            <a:r>
              <a:rPr lang="en-GB"/>
              <a:t> </a:t>
            </a:r>
            <a:r>
              <a:rPr lang="en-GB" err="1"/>
              <a:t>esse</a:t>
            </a:r>
            <a:r>
              <a:rPr lang="en-GB"/>
              <a:t> </a:t>
            </a:r>
            <a:r>
              <a:rPr lang="en-GB" err="1"/>
              <a:t>quosdam</a:t>
            </a:r>
            <a:r>
              <a:rPr lang="en-GB"/>
              <a:t>, qui </a:t>
            </a:r>
            <a:r>
              <a:rPr lang="en-GB" err="1"/>
              <a:t>quavis</a:t>
            </a:r>
            <a:r>
              <a:rPr lang="en-GB"/>
              <a:t> lingua </a:t>
            </a:r>
            <a:r>
              <a:rPr lang="en-GB" err="1"/>
              <a:t>philosophari</a:t>
            </a:r>
            <a:r>
              <a:rPr lang="en-GB"/>
              <a:t> </a:t>
            </a:r>
            <a:r>
              <a:rPr lang="en-GB" err="1"/>
              <a:t>possint</a:t>
            </a:r>
            <a:r>
              <a:rPr lang="en-GB"/>
              <a:t>; </a:t>
            </a:r>
            <a:r>
              <a:rPr lang="en-GB" err="1"/>
              <a:t>Nescio</a:t>
            </a:r>
            <a:r>
              <a:rPr lang="en-GB"/>
              <a:t> quo </a:t>
            </a:r>
            <a:r>
              <a:rPr lang="en-GB" err="1"/>
              <a:t>modo</a:t>
            </a:r>
            <a:r>
              <a:rPr lang="en-GB"/>
              <a:t> </a:t>
            </a:r>
            <a:r>
              <a:rPr lang="en-GB" err="1"/>
              <a:t>praetervolavit</a:t>
            </a:r>
            <a:r>
              <a:rPr lang="en-GB"/>
              <a:t> </a:t>
            </a:r>
            <a:r>
              <a:rPr lang="en-GB" err="1"/>
              <a:t>oratio</a:t>
            </a:r>
            <a:r>
              <a:rPr lang="en-GB"/>
              <a:t>. </a:t>
            </a:r>
            <a:r>
              <a:rPr lang="en-GB" err="1"/>
              <a:t>Ita</a:t>
            </a:r>
            <a:r>
              <a:rPr lang="en-GB"/>
              <a:t> </a:t>
            </a:r>
            <a:r>
              <a:rPr lang="en-GB" err="1"/>
              <a:t>graviter</a:t>
            </a:r>
            <a:r>
              <a:rPr lang="en-GB"/>
              <a:t> et severe </a:t>
            </a:r>
            <a:r>
              <a:rPr lang="en-GB" err="1"/>
              <a:t>voluptatem</a:t>
            </a:r>
            <a:r>
              <a:rPr lang="en-GB"/>
              <a:t> </a:t>
            </a:r>
            <a:r>
              <a:rPr lang="en-GB" err="1"/>
              <a:t>secrevit</a:t>
            </a:r>
            <a:r>
              <a:rPr lang="en-GB"/>
              <a:t> a bono. Duo </a:t>
            </a:r>
            <a:r>
              <a:rPr lang="en-GB" err="1"/>
              <a:t>Reges</a:t>
            </a:r>
            <a:r>
              <a:rPr lang="en-GB"/>
              <a:t>: </a:t>
            </a:r>
            <a:r>
              <a:rPr lang="en-GB" err="1"/>
              <a:t>constructio</a:t>
            </a:r>
            <a:r>
              <a:rPr lang="en-GB"/>
              <a:t> </a:t>
            </a:r>
            <a:r>
              <a:rPr lang="en-GB" err="1"/>
              <a:t>interrete</a:t>
            </a:r>
            <a:r>
              <a:rPr lang="en-GB"/>
              <a:t>. </a:t>
            </a:r>
            <a:r>
              <a:rPr lang="en-GB" err="1"/>
              <a:t>Negat</a:t>
            </a:r>
            <a:r>
              <a:rPr lang="en-GB"/>
              <a:t> </a:t>
            </a:r>
            <a:r>
              <a:rPr lang="en-GB" err="1"/>
              <a:t>enim</a:t>
            </a:r>
            <a:r>
              <a:rPr lang="en-GB"/>
              <a:t> </a:t>
            </a:r>
            <a:r>
              <a:rPr lang="en-GB" err="1"/>
              <a:t>summo</a:t>
            </a:r>
            <a:r>
              <a:rPr lang="en-GB"/>
              <a:t> bono </a:t>
            </a:r>
            <a:r>
              <a:rPr lang="en-GB" err="1"/>
              <a:t>afferre</a:t>
            </a:r>
            <a:r>
              <a:rPr lang="en-GB"/>
              <a:t> </a:t>
            </a:r>
            <a:r>
              <a:rPr lang="en-GB" err="1"/>
              <a:t>incrementum</a:t>
            </a:r>
            <a:r>
              <a:rPr lang="en-GB"/>
              <a:t> diem. </a:t>
            </a:r>
            <a:r>
              <a:rPr lang="en-GB" err="1"/>
              <a:t>Sed</a:t>
            </a:r>
            <a:r>
              <a:rPr lang="en-GB"/>
              <a:t> quid ages tandem, </a:t>
            </a:r>
            <a:r>
              <a:rPr lang="en-GB" err="1"/>
              <a:t>si</a:t>
            </a:r>
            <a:r>
              <a:rPr lang="en-GB"/>
              <a:t> </a:t>
            </a:r>
            <a:r>
              <a:rPr lang="en-GB" err="1"/>
              <a:t>utilitas</a:t>
            </a:r>
            <a:r>
              <a:rPr lang="en-GB"/>
              <a:t> ab </a:t>
            </a:r>
            <a:r>
              <a:rPr lang="en-GB" err="1"/>
              <a:t>amicitia</a:t>
            </a:r>
            <a:r>
              <a:rPr lang="en-GB"/>
              <a:t>, </a:t>
            </a:r>
            <a:r>
              <a:rPr lang="en-GB" err="1"/>
              <a:t>ut</a:t>
            </a:r>
            <a:r>
              <a:rPr lang="en-GB"/>
              <a:t> fit </a:t>
            </a:r>
            <a:r>
              <a:rPr lang="en-GB" err="1"/>
              <a:t>saepe</a:t>
            </a:r>
            <a:r>
              <a:rPr lang="en-GB"/>
              <a:t>, </a:t>
            </a:r>
            <a:r>
              <a:rPr lang="en-GB" err="1"/>
              <a:t>defecerit</a:t>
            </a:r>
            <a:r>
              <a:rPr lang="en-GB"/>
              <a:t>? </a:t>
            </a:r>
          </a:p>
        </p:txBody>
      </p:sp>
      <p:sp>
        <p:nvSpPr>
          <p:cNvPr id="11" name="Picture Placeholder 2"/>
          <p:cNvSpPr>
            <a:spLocks noGrp="1"/>
          </p:cNvSpPr>
          <p:nvPr>
            <p:ph type="pic" sz="quarter" idx="12" hasCustomPrompt="1"/>
          </p:nvPr>
        </p:nvSpPr>
        <p:spPr>
          <a:xfrm>
            <a:off x="6443662" y="900249"/>
            <a:ext cx="5060951" cy="5408476"/>
          </a:xfrm>
          <a:prstGeom prst="rect">
            <a:avLst/>
          </a:prstGeom>
          <a:solidFill>
            <a:schemeClr val="bg1">
              <a:alpha val="80000"/>
            </a:schemeClr>
          </a:solidFill>
        </p:spPr>
        <p:txBody>
          <a:bodyPr tIns="2124000" anchor="t"/>
          <a:lstStyle>
            <a:lvl1pPr marL="0" indent="0" algn="ctr">
              <a:buFont typeface="Arial" panose="020B0604020202020204" pitchFamily="34" charset="0"/>
              <a:buNone/>
              <a:defRPr sz="1600" baseline="0">
                <a:solidFill>
                  <a:schemeClr val="bg1">
                    <a:lumMod val="50000"/>
                  </a:schemeClr>
                </a:solidFill>
              </a:defRPr>
            </a:lvl1pPr>
          </a:lstStyle>
          <a:p>
            <a:r>
              <a:rPr lang="en-GB"/>
              <a:t>Insert picture click icon</a:t>
            </a:r>
          </a:p>
        </p:txBody>
      </p:sp>
      <p:sp>
        <p:nvSpPr>
          <p:cNvPr id="7" name="Text Placeholder 7"/>
          <p:cNvSpPr>
            <a:spLocks noGrp="1"/>
          </p:cNvSpPr>
          <p:nvPr>
            <p:ph type="body" sz="quarter" idx="13" hasCustomPrompt="1"/>
          </p:nvPr>
        </p:nvSpPr>
        <p:spPr>
          <a:xfrm>
            <a:off x="712788" y="2151663"/>
            <a:ext cx="5022850" cy="559777"/>
          </a:xfrm>
          <a:prstGeom prst="rect">
            <a:avLst/>
          </a:prstGeom>
        </p:spPr>
        <p:txBody>
          <a:bodyPr vert="horz" wrap="square" lIns="0" tIns="0" rIns="0" bIns="0" numCol="1" spcCol="720000">
            <a:noAutofit/>
          </a:bodyPr>
          <a:lstStyle>
            <a:lvl1pPr marL="0" marR="0" indent="0" algn="l" defTabSz="457200" rtl="0" eaLnBrk="1" fontAlgn="auto" latinLnBrk="0" hangingPunct="1">
              <a:lnSpc>
                <a:spcPts val="2100"/>
              </a:lnSpc>
              <a:spcBef>
                <a:spcPts val="1200"/>
              </a:spcBef>
              <a:spcAft>
                <a:spcPts val="300"/>
              </a:spcAft>
              <a:buClrTx/>
              <a:buSzTx/>
              <a:buFont typeface="Arial"/>
              <a:buNone/>
              <a:tabLst/>
              <a:defRPr lang="en-GB" sz="1600" b="1" i="0">
                <a:effectLst/>
              </a:defRPr>
            </a:lvl1pPr>
            <a:lvl2pPr marL="457200" indent="0">
              <a:buNone/>
              <a:defRPr sz="1600" baseline="0"/>
            </a:lvl2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Oculorum</a:t>
            </a:r>
            <a:r>
              <a:rPr lang="en-GB"/>
              <a:t>, </a:t>
            </a:r>
            <a:r>
              <a:rPr lang="en-GB" err="1"/>
              <a:t>inquit</a:t>
            </a:r>
            <a:r>
              <a:rPr lang="en-GB"/>
              <a:t> Plato.</a:t>
            </a:r>
          </a:p>
        </p:txBody>
      </p:sp>
      <p:cxnSp>
        <p:nvCxnSpPr>
          <p:cNvPr id="12" name="Straight Connector 11"/>
          <p:cNvCxnSpPr/>
          <p:nvPr userDrawn="1"/>
        </p:nvCxnSpPr>
        <p:spPr>
          <a:xfrm>
            <a:off x="701749" y="500707"/>
            <a:ext cx="1274098" cy="0"/>
          </a:xfrm>
          <a:prstGeom prst="line">
            <a:avLst/>
          </a:prstGeom>
          <a:ln w="101600">
            <a:solidFill>
              <a:srgbClr val="0070C0"/>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62695969"/>
      </p:ext>
    </p:extLst>
  </p:cSld>
  <p:clrMapOvr>
    <a:masterClrMapping/>
  </p:clrMapOvr>
  <p:extLst>
    <p:ext uri="{DCECCB84-F9BA-43D5-87BE-67443E8EF086}">
      <p15:sldGuideLst xmlns:p15="http://schemas.microsoft.com/office/powerpoint/2012/main">
        <p15:guide id="1" orient="horz" pos="572" userDrawn="1">
          <p15:clr>
            <a:srgbClr val="FBAE40"/>
          </p15:clr>
        </p15:guide>
        <p15:guide id="2" pos="3613" userDrawn="1">
          <p15:clr>
            <a:srgbClr val="FBAE40"/>
          </p15:clr>
        </p15:guide>
        <p15:guide id="3" pos="3831" userDrawn="1">
          <p15:clr>
            <a:srgbClr val="FBAE40"/>
          </p15:clr>
        </p15:guide>
        <p15:guide id="4" pos="449" userDrawn="1">
          <p15:clr>
            <a:srgbClr val="FBAE40"/>
          </p15:clr>
        </p15:guide>
        <p15:guide id="5" pos="7240" userDrawn="1">
          <p15:clr>
            <a:srgbClr val="FBAE40"/>
          </p15:clr>
        </p15:guide>
        <p15:guide id="6" pos="7247" userDrawn="1">
          <p15:clr>
            <a:srgbClr val="FBAE40"/>
          </p15:clr>
        </p15:guide>
        <p15:guide id="7" pos="4059" userDrawn="1">
          <p15:clr>
            <a:srgbClr val="FBAE40"/>
          </p15:clr>
        </p15:guide>
        <p15:guide id="8" orient="horz" pos="2157" userDrawn="1">
          <p15:clr>
            <a:srgbClr val="FBAE40"/>
          </p15:clr>
        </p15:guide>
        <p15:guide id="9" orient="horz" pos="348" userDrawn="1">
          <p15:clr>
            <a:srgbClr val="FBAE40"/>
          </p15:clr>
        </p15:guide>
        <p15:guide id="10" orient="horz" pos="3974"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Basic page with image">
    <p:spTree>
      <p:nvGrpSpPr>
        <p:cNvPr id="1" name=""/>
        <p:cNvGrpSpPr/>
        <p:nvPr/>
      </p:nvGrpSpPr>
      <p:grpSpPr>
        <a:xfrm>
          <a:off x="0" y="0"/>
          <a:ext cx="0" cy="0"/>
          <a:chOff x="0" y="0"/>
          <a:chExt cx="0" cy="0"/>
        </a:xfrm>
      </p:grpSpPr>
      <p:sp>
        <p:nvSpPr>
          <p:cNvPr id="4" name="Text Placeholder 3"/>
          <p:cNvSpPr>
            <a:spLocks noGrp="1"/>
          </p:cNvSpPr>
          <p:nvPr>
            <p:ph type="body" sz="quarter" idx="11" hasCustomPrompt="1"/>
          </p:nvPr>
        </p:nvSpPr>
        <p:spPr>
          <a:xfrm>
            <a:off x="701749" y="900249"/>
            <a:ext cx="8285497" cy="790327"/>
          </a:xfrm>
          <a:prstGeom prst="rect">
            <a:avLst/>
          </a:prstGeom>
        </p:spPr>
        <p:txBody>
          <a:bodyPr lIns="0" tIns="0" rIns="0" bIns="0"/>
          <a:lstStyle>
            <a:lvl1pPr marL="0" indent="0" algn="l">
              <a:buNone/>
              <a:defRPr sz="2600" baseline="0">
                <a:solidFill>
                  <a:srgbClr val="0070C0"/>
                </a:solidFill>
                <a:latin typeface="+mj-lt"/>
              </a:defRPr>
            </a:lvl1pPr>
            <a:lvl2pPr marL="457200" indent="0" algn="ctr">
              <a:buNone/>
              <a:defRPr sz="2600"/>
            </a:lvl2pPr>
            <a:lvl3pPr marL="914400" indent="0" algn="ctr">
              <a:buNone/>
              <a:defRPr sz="2600"/>
            </a:lvl3pPr>
            <a:lvl4pPr marL="1371600" indent="0" algn="ctr">
              <a:buNone/>
              <a:defRPr sz="2600"/>
            </a:lvl4pPr>
            <a:lvl5pPr marL="1828800" indent="0" algn="ctr">
              <a:buNone/>
              <a:defRPr sz="2600"/>
            </a:lvl5pPr>
          </a:lstStyle>
          <a:p>
            <a:pPr lvl="0"/>
            <a:r>
              <a:rPr lang="en-US"/>
              <a:t>This layout is for tables, graphs and other media.</a:t>
            </a:r>
            <a:endParaRPr lang="en-GB"/>
          </a:p>
        </p:txBody>
      </p:sp>
      <p:sp>
        <p:nvSpPr>
          <p:cNvPr id="7" name="Content Placeholder 2"/>
          <p:cNvSpPr>
            <a:spLocks noGrp="1"/>
          </p:cNvSpPr>
          <p:nvPr>
            <p:ph sz="quarter" idx="15" hasCustomPrompt="1"/>
          </p:nvPr>
        </p:nvSpPr>
        <p:spPr>
          <a:xfrm>
            <a:off x="712787" y="2090117"/>
            <a:ext cx="10783887" cy="4218608"/>
          </a:xfrm>
          <a:prstGeom prst="rect">
            <a:avLst/>
          </a:prstGeom>
        </p:spPr>
        <p:txBody>
          <a:bodyPr tIns="864000"/>
          <a:lstStyle>
            <a:lvl1pPr marL="0" indent="0" algn="ctr">
              <a:buNone/>
              <a:defRPr sz="1600" baseline="0">
                <a:solidFill>
                  <a:schemeClr val="bg1">
                    <a:lumMod val="50000"/>
                  </a:schemeClr>
                </a:solidFill>
              </a:defRPr>
            </a:lvl1pPr>
          </a:lstStyle>
          <a:p>
            <a:pPr lvl="0"/>
            <a:r>
              <a:rPr lang="en-US"/>
              <a:t>Insert graph or table click on the icon</a:t>
            </a:r>
            <a:endParaRPr lang="en-GB"/>
          </a:p>
        </p:txBody>
      </p:sp>
      <p:cxnSp>
        <p:nvCxnSpPr>
          <p:cNvPr id="6" name="Straight Connector 5"/>
          <p:cNvCxnSpPr/>
          <p:nvPr userDrawn="1"/>
        </p:nvCxnSpPr>
        <p:spPr>
          <a:xfrm>
            <a:off x="701749" y="500707"/>
            <a:ext cx="1274098" cy="0"/>
          </a:xfrm>
          <a:prstGeom prst="line">
            <a:avLst/>
          </a:prstGeom>
          <a:ln w="101600">
            <a:solidFill>
              <a:srgbClr val="0070C0"/>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93747564"/>
      </p:ext>
    </p:extLst>
  </p:cSld>
  <p:clrMapOvr>
    <a:masterClrMapping/>
  </p:clrMapOvr>
  <p:extLst>
    <p:ext uri="{DCECCB84-F9BA-43D5-87BE-67443E8EF086}">
      <p15:sldGuideLst xmlns:p15="http://schemas.microsoft.com/office/powerpoint/2012/main">
        <p15:guide id="1" orient="horz" pos="572">
          <p15:clr>
            <a:srgbClr val="FBAE40"/>
          </p15:clr>
        </p15:guide>
        <p15:guide id="2" pos="3613">
          <p15:clr>
            <a:srgbClr val="FBAE40"/>
          </p15:clr>
        </p15:guide>
        <p15:guide id="3" pos="3831">
          <p15:clr>
            <a:srgbClr val="FBAE40"/>
          </p15:clr>
        </p15:guide>
        <p15:guide id="4" pos="449">
          <p15:clr>
            <a:srgbClr val="FBAE40"/>
          </p15:clr>
        </p15:guide>
        <p15:guide id="5" pos="7240">
          <p15:clr>
            <a:srgbClr val="FBAE40"/>
          </p15:clr>
        </p15:guide>
        <p15:guide id="6" pos="7247">
          <p15:clr>
            <a:srgbClr val="FBAE40"/>
          </p15:clr>
        </p15:guide>
        <p15:guide id="7" pos="4059">
          <p15:clr>
            <a:srgbClr val="FBAE40"/>
          </p15:clr>
        </p15:guide>
        <p15:guide id="8" orient="horz" pos="2157">
          <p15:clr>
            <a:srgbClr val="FBAE40"/>
          </p15:clr>
        </p15:guide>
        <p15:guide id="9" orient="horz" pos="348">
          <p15:clr>
            <a:srgbClr val="FBAE40"/>
          </p15:clr>
        </p15:guide>
        <p15:guide id="10" orient="horz" pos="3974">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Text page">
    <p:spTree>
      <p:nvGrpSpPr>
        <p:cNvPr id="1" name=""/>
        <p:cNvGrpSpPr/>
        <p:nvPr/>
      </p:nvGrpSpPr>
      <p:grpSpPr>
        <a:xfrm>
          <a:off x="0" y="0"/>
          <a:ext cx="0" cy="0"/>
          <a:chOff x="0" y="0"/>
          <a:chExt cx="0" cy="0"/>
        </a:xfrm>
      </p:grpSpPr>
      <p:sp>
        <p:nvSpPr>
          <p:cNvPr id="4" name="Text Placeholder 3"/>
          <p:cNvSpPr>
            <a:spLocks noGrp="1"/>
          </p:cNvSpPr>
          <p:nvPr>
            <p:ph type="body" sz="quarter" idx="11" hasCustomPrompt="1"/>
          </p:nvPr>
        </p:nvSpPr>
        <p:spPr>
          <a:xfrm>
            <a:off x="1768476" y="908050"/>
            <a:ext cx="8655050" cy="729790"/>
          </a:xfrm>
          <a:prstGeom prst="rect">
            <a:avLst/>
          </a:prstGeom>
        </p:spPr>
        <p:txBody>
          <a:bodyPr lIns="0" tIns="0" rIns="0" bIns="0"/>
          <a:lstStyle>
            <a:lvl1pPr marL="0" indent="0" algn="ctr">
              <a:buNone/>
              <a:defRPr sz="2600">
                <a:solidFill>
                  <a:srgbClr val="0070C0"/>
                </a:solidFill>
              </a:defRPr>
            </a:lvl1pPr>
            <a:lvl2pPr marL="457200" indent="0" algn="ctr">
              <a:buNone/>
              <a:defRPr sz="2600"/>
            </a:lvl2pPr>
            <a:lvl3pPr marL="914400" indent="0" algn="ctr">
              <a:buNone/>
              <a:defRPr sz="2600"/>
            </a:lvl3pPr>
            <a:lvl4pPr marL="1371600" indent="0" algn="ctr">
              <a:buNone/>
              <a:defRPr sz="2600"/>
            </a:lvl4pPr>
            <a:lvl5pPr marL="1828800" indent="0" algn="ctr">
              <a:buNone/>
              <a:defRPr sz="2600"/>
            </a:lvl5pPr>
          </a:lstStyle>
          <a:p>
            <a:pPr lvl="0"/>
            <a:r>
              <a:rPr lang="en-US"/>
              <a:t>This layout is for tables, graphs and other media.</a:t>
            </a:r>
            <a:endParaRPr lang="en-GB"/>
          </a:p>
        </p:txBody>
      </p:sp>
      <p:sp>
        <p:nvSpPr>
          <p:cNvPr id="17" name="Text Placeholder 7"/>
          <p:cNvSpPr>
            <a:spLocks noGrp="1"/>
          </p:cNvSpPr>
          <p:nvPr>
            <p:ph type="body" sz="quarter" idx="14" hasCustomPrompt="1"/>
          </p:nvPr>
        </p:nvSpPr>
        <p:spPr>
          <a:xfrm>
            <a:off x="1768476" y="1678676"/>
            <a:ext cx="8655050" cy="720367"/>
          </a:xfrm>
          <a:prstGeom prst="rect">
            <a:avLst/>
          </a:prstGeom>
        </p:spPr>
        <p:txBody>
          <a:bodyPr vert="horz" lIns="0" tIns="180000" rIns="0" bIns="0">
            <a:spAutoFit/>
          </a:bodyPr>
          <a:lstStyle>
            <a:lvl1pPr marL="0" marR="0" indent="0" algn="ctr" defTabSz="457200" rtl="0" eaLnBrk="1" fontAlgn="auto" latinLnBrk="0" hangingPunct="1">
              <a:lnSpc>
                <a:spcPts val="2100"/>
              </a:lnSpc>
              <a:spcBef>
                <a:spcPts val="1200"/>
              </a:spcBef>
              <a:spcAft>
                <a:spcPts val="300"/>
              </a:spcAft>
              <a:buClrTx/>
              <a:buSzTx/>
              <a:buFont typeface="Arial"/>
              <a:buNone/>
              <a:tabLst/>
              <a:defRPr lang="en-GB" sz="1800" b="0" i="0">
                <a:solidFill>
                  <a:schemeClr val="tx1">
                    <a:lumMod val="65000"/>
                    <a:lumOff val="35000"/>
                  </a:schemeClr>
                </a:solidFill>
                <a:effectLst/>
              </a:defRPr>
            </a:lvl1pPr>
            <a:lvl2pPr marL="457200" indent="0">
              <a:buNone/>
              <a:defRPr sz="1600" baseline="0"/>
            </a:lvl2pPr>
          </a:lstStyle>
          <a:p>
            <a:r>
              <a:rPr lang="en-GB" err="1"/>
              <a:t>Expressa</a:t>
            </a:r>
            <a:r>
              <a:rPr lang="en-GB"/>
              <a:t> </a:t>
            </a:r>
            <a:r>
              <a:rPr lang="en-GB" err="1"/>
              <a:t>vero</a:t>
            </a:r>
            <a:r>
              <a:rPr lang="en-GB"/>
              <a:t> in </a:t>
            </a:r>
            <a:r>
              <a:rPr lang="en-GB" err="1"/>
              <a:t>iis</a:t>
            </a:r>
            <a:r>
              <a:rPr lang="en-GB"/>
              <a:t> </a:t>
            </a:r>
            <a:r>
              <a:rPr lang="en-GB" err="1"/>
              <a:t>aetatibus</a:t>
            </a:r>
            <a:r>
              <a:rPr lang="en-GB"/>
              <a:t>, quae </a:t>
            </a:r>
            <a:r>
              <a:rPr lang="en-GB" err="1"/>
              <a:t>iam</a:t>
            </a:r>
            <a:r>
              <a:rPr lang="en-GB"/>
              <a:t> </a:t>
            </a:r>
            <a:r>
              <a:rPr lang="en-GB" err="1"/>
              <a:t>confirmatae</a:t>
            </a:r>
            <a:r>
              <a:rPr lang="en-GB"/>
              <a:t> </a:t>
            </a:r>
            <a:r>
              <a:rPr lang="en-GB" err="1"/>
              <a:t>sunt</a:t>
            </a:r>
            <a:r>
              <a:rPr lang="en-GB"/>
              <a:t>. Quid Zeno? </a:t>
            </a:r>
            <a:r>
              <a:rPr lang="en-GB" err="1"/>
              <a:t>Iam</a:t>
            </a:r>
            <a:r>
              <a:rPr lang="en-GB"/>
              <a:t> in </a:t>
            </a:r>
            <a:r>
              <a:rPr lang="en-GB" err="1"/>
              <a:t>altera</a:t>
            </a:r>
            <a:r>
              <a:rPr lang="en-GB"/>
              <a:t> </a:t>
            </a:r>
            <a:r>
              <a:rPr lang="en-GB" err="1"/>
              <a:t>philosophiae</a:t>
            </a:r>
            <a:r>
              <a:rPr lang="en-GB"/>
              <a:t> parte. </a:t>
            </a:r>
            <a:r>
              <a:rPr lang="en-GB" err="1"/>
              <a:t>Hunc</a:t>
            </a:r>
            <a:r>
              <a:rPr lang="en-GB"/>
              <a:t> </a:t>
            </a:r>
            <a:r>
              <a:rPr lang="en-GB" err="1"/>
              <a:t>vos</a:t>
            </a:r>
            <a:r>
              <a:rPr lang="en-GB"/>
              <a:t> </a:t>
            </a:r>
            <a:r>
              <a:rPr lang="en-GB" err="1"/>
              <a:t>beatum</a:t>
            </a:r>
            <a:r>
              <a:rPr lang="en-GB"/>
              <a:t>; </a:t>
            </a:r>
            <a:r>
              <a:rPr lang="en-GB" err="1"/>
              <a:t>Quia</a:t>
            </a:r>
            <a:r>
              <a:rPr lang="en-GB"/>
              <a:t> </a:t>
            </a:r>
            <a:r>
              <a:rPr lang="en-GB" err="1"/>
              <a:t>nec</a:t>
            </a:r>
            <a:r>
              <a:rPr lang="en-GB"/>
              <a:t> </a:t>
            </a:r>
            <a:r>
              <a:rPr lang="en-GB" err="1"/>
              <a:t>honesto</a:t>
            </a:r>
            <a:r>
              <a:rPr lang="en-GB"/>
              <a:t> </a:t>
            </a:r>
            <a:r>
              <a:rPr lang="en-GB" err="1"/>
              <a:t>quic</a:t>
            </a:r>
            <a:r>
              <a:rPr lang="en-GB"/>
              <a:t> quam </a:t>
            </a:r>
            <a:r>
              <a:rPr lang="en-GB" err="1"/>
              <a:t>honestius</a:t>
            </a:r>
            <a:r>
              <a:rPr lang="en-GB"/>
              <a:t> </a:t>
            </a:r>
            <a:r>
              <a:rPr lang="en-GB" err="1"/>
              <a:t>nec</a:t>
            </a:r>
            <a:endParaRPr lang="en-GB"/>
          </a:p>
        </p:txBody>
      </p:sp>
      <p:cxnSp>
        <p:nvCxnSpPr>
          <p:cNvPr id="22" name="Straight Connector 21"/>
          <p:cNvCxnSpPr/>
          <p:nvPr userDrawn="1"/>
        </p:nvCxnSpPr>
        <p:spPr>
          <a:xfrm>
            <a:off x="5456572" y="501126"/>
            <a:ext cx="1274098" cy="0"/>
          </a:xfrm>
          <a:prstGeom prst="line">
            <a:avLst/>
          </a:prstGeom>
          <a:ln w="101600">
            <a:solidFill>
              <a:srgbClr val="0070C0"/>
            </a:solidFill>
          </a:ln>
          <a:effectLst/>
        </p:spPr>
        <p:style>
          <a:lnRef idx="2">
            <a:schemeClr val="accent1"/>
          </a:lnRef>
          <a:fillRef idx="0">
            <a:schemeClr val="accent1"/>
          </a:fillRef>
          <a:effectRef idx="1">
            <a:schemeClr val="accent1"/>
          </a:effectRef>
          <a:fontRef idx="minor">
            <a:schemeClr val="tx1"/>
          </a:fontRef>
        </p:style>
      </p:cxnSp>
      <p:sp>
        <p:nvSpPr>
          <p:cNvPr id="3" name="Content Placeholder 2"/>
          <p:cNvSpPr>
            <a:spLocks noGrp="1"/>
          </p:cNvSpPr>
          <p:nvPr>
            <p:ph sz="quarter" idx="15" hasCustomPrompt="1"/>
          </p:nvPr>
        </p:nvSpPr>
        <p:spPr>
          <a:xfrm>
            <a:off x="695325" y="2786063"/>
            <a:ext cx="10801350" cy="3522662"/>
          </a:xfrm>
          <a:prstGeom prst="rect">
            <a:avLst/>
          </a:prstGeom>
        </p:spPr>
        <p:txBody>
          <a:bodyPr tIns="864000"/>
          <a:lstStyle>
            <a:lvl1pPr marL="0" indent="0" algn="ctr">
              <a:buNone/>
              <a:defRPr sz="1600" baseline="0">
                <a:solidFill>
                  <a:schemeClr val="bg1">
                    <a:lumMod val="50000"/>
                  </a:schemeClr>
                </a:solidFill>
              </a:defRPr>
            </a:lvl1pPr>
          </a:lstStyle>
          <a:p>
            <a:pPr lvl="0"/>
            <a:r>
              <a:rPr lang="en-US"/>
              <a:t>Insert graph or table click on the icon</a:t>
            </a:r>
            <a:endParaRPr lang="en-GB"/>
          </a:p>
        </p:txBody>
      </p:sp>
    </p:spTree>
    <p:extLst>
      <p:ext uri="{BB962C8B-B14F-4D97-AF65-F5344CB8AC3E}">
        <p14:creationId xmlns:p14="http://schemas.microsoft.com/office/powerpoint/2010/main" val="47154885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3613" userDrawn="1">
          <p15:clr>
            <a:srgbClr val="FBAE40"/>
          </p15:clr>
        </p15:guide>
        <p15:guide id="4" pos="4067" userDrawn="1">
          <p15:clr>
            <a:srgbClr val="FBAE40"/>
          </p15:clr>
        </p15:guide>
        <p15:guide id="5" pos="438" userDrawn="1">
          <p15:clr>
            <a:srgbClr val="FBAE40"/>
          </p15:clr>
        </p15:guide>
        <p15:guide id="6" pos="7242" userDrawn="1">
          <p15:clr>
            <a:srgbClr val="FBAE40"/>
          </p15:clr>
        </p15:guide>
        <p15:guide id="7" orient="horz" pos="3974" userDrawn="1">
          <p15:clr>
            <a:srgbClr val="FBAE40"/>
          </p15:clr>
        </p15:guide>
        <p15:guide id="8" orient="horz" pos="572" userDrawn="1">
          <p15:clr>
            <a:srgbClr val="FBAE40"/>
          </p15:clr>
        </p15:guide>
        <p15:guide id="9" orient="horz" pos="346"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6_End page">
    <p:spTree>
      <p:nvGrpSpPr>
        <p:cNvPr id="1" name=""/>
        <p:cNvGrpSpPr/>
        <p:nvPr/>
      </p:nvGrpSpPr>
      <p:grpSpPr>
        <a:xfrm>
          <a:off x="0" y="0"/>
          <a:ext cx="0" cy="0"/>
          <a:chOff x="0" y="0"/>
          <a:chExt cx="0" cy="0"/>
        </a:xfrm>
      </p:grpSpPr>
      <p:pic>
        <p:nvPicPr>
          <p:cNvPr id="13" name="Picture 12" descr="A picture containing person, person, young, sitting&#10;&#10;Description automatically generated">
            <a:extLst>
              <a:ext uri="{FF2B5EF4-FFF2-40B4-BE49-F238E27FC236}">
                <a16:creationId xmlns:a16="http://schemas.microsoft.com/office/drawing/2014/main" id="{FECD27C3-B85A-4A5A-9E8E-D1D82FE4D141}"/>
              </a:ext>
            </a:extLst>
          </p:cNvPr>
          <p:cNvPicPr>
            <a:picLocks noChangeAspect="1"/>
          </p:cNvPicPr>
          <p:nvPr userDrawn="1"/>
        </p:nvPicPr>
        <p:blipFill rotWithShape="1">
          <a:blip r:embed="rId2"/>
          <a:srcRect t="15717"/>
          <a:stretch/>
        </p:blipFill>
        <p:spPr>
          <a:xfrm>
            <a:off x="0" y="-2"/>
            <a:ext cx="12192000" cy="6858002"/>
          </a:xfrm>
          <a:prstGeom prst="rect">
            <a:avLst/>
          </a:prstGeom>
        </p:spPr>
      </p:pic>
      <p:sp>
        <p:nvSpPr>
          <p:cNvPr id="7" name="Text Placeholder 9"/>
          <p:cNvSpPr>
            <a:spLocks noGrp="1"/>
          </p:cNvSpPr>
          <p:nvPr>
            <p:ph type="body" sz="quarter" idx="11" hasCustomPrompt="1"/>
          </p:nvPr>
        </p:nvSpPr>
        <p:spPr>
          <a:xfrm>
            <a:off x="0" y="-1"/>
            <a:ext cx="12192000" cy="6858001"/>
          </a:xfrm>
          <a:prstGeom prst="rect">
            <a:avLst/>
          </a:prstGeom>
          <a:noFill/>
        </p:spPr>
        <p:txBody>
          <a:bodyPr lIns="720000" tIns="2628000" rIns="3600000"/>
          <a:lstStyle>
            <a:lvl1pPr marL="0" indent="0" algn="l">
              <a:lnSpc>
                <a:spcPts val="4600"/>
              </a:lnSpc>
              <a:buFont typeface="Arial" panose="020B0604020202020204" pitchFamily="34" charset="0"/>
              <a:buNone/>
              <a:defRPr lang="fr-FR" sz="3600" b="0" i="0" smtClean="0">
                <a:solidFill>
                  <a:schemeClr val="bg1"/>
                </a:solidFill>
                <a:effectLst/>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Nunc </a:t>
            </a:r>
            <a:r>
              <a:rPr lang="en-US" err="1"/>
              <a:t>ut</a:t>
            </a:r>
            <a:r>
              <a:rPr lang="en-US"/>
              <a:t> </a:t>
            </a:r>
            <a:r>
              <a:rPr lang="en-US" err="1"/>
              <a:t>elit</a:t>
            </a:r>
            <a:r>
              <a:rPr lang="en-US"/>
              <a:t> in mi </a:t>
            </a:r>
            <a:r>
              <a:rPr lang="en-US" err="1"/>
              <a:t>pretium</a:t>
            </a:r>
            <a:r>
              <a:rPr lang="en-US"/>
              <a:t> </a:t>
            </a:r>
            <a:r>
              <a:rPr lang="en-US" err="1"/>
              <a:t>vulputate</a:t>
            </a:r>
            <a:r>
              <a:rPr lang="en-US"/>
              <a:t> at vitae ligula. </a:t>
            </a:r>
            <a:r>
              <a:rPr lang="en-US" err="1"/>
              <a:t>Phasellus</a:t>
            </a:r>
            <a:r>
              <a:rPr lang="en-US"/>
              <a:t> </a:t>
            </a:r>
            <a:r>
              <a:rPr lang="en-US" err="1"/>
              <a:t>bibendum</a:t>
            </a:r>
            <a:r>
              <a:rPr lang="en-US"/>
              <a:t> sit</a:t>
            </a:r>
          </a:p>
        </p:txBody>
      </p:sp>
      <p:cxnSp>
        <p:nvCxnSpPr>
          <p:cNvPr id="6" name="Straight Connector 5"/>
          <p:cNvCxnSpPr/>
          <p:nvPr userDrawn="1"/>
        </p:nvCxnSpPr>
        <p:spPr>
          <a:xfrm>
            <a:off x="701749" y="2310457"/>
            <a:ext cx="1274098" cy="0"/>
          </a:xfrm>
          <a:prstGeom prst="line">
            <a:avLst/>
          </a:prstGeom>
          <a:ln w="1016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3" name="TextBox 2"/>
          <p:cNvSpPr txBox="1"/>
          <p:nvPr userDrawn="1"/>
        </p:nvSpPr>
        <p:spPr>
          <a:xfrm>
            <a:off x="5682343" y="-279918"/>
            <a:ext cx="184731" cy="369332"/>
          </a:xfrm>
          <a:prstGeom prst="rect">
            <a:avLst/>
          </a:prstGeom>
          <a:noFill/>
        </p:spPr>
        <p:txBody>
          <a:bodyPr wrap="none" rtlCol="0">
            <a:spAutoFit/>
          </a:bodyPr>
          <a:lstStyle/>
          <a:p>
            <a:endParaRPr lang="en-GB"/>
          </a:p>
        </p:txBody>
      </p:sp>
      <p:pic>
        <p:nvPicPr>
          <p:cNvPr id="2" name="Picture 1">
            <a:extLst>
              <a:ext uri="{FF2B5EF4-FFF2-40B4-BE49-F238E27FC236}">
                <a16:creationId xmlns:a16="http://schemas.microsoft.com/office/drawing/2014/main" id="{294C11C1-F553-4AD6-A237-8E62E41F443A}"/>
              </a:ext>
            </a:extLst>
          </p:cNvPr>
          <p:cNvPicPr>
            <a:picLocks/>
          </p:cNvPicPr>
          <p:nvPr userDrawn="1"/>
        </p:nvPicPr>
        <p:blipFill>
          <a:blip r:embed="rId3">
            <a:extLst>
              <a:ext uri="{28A0092B-C50C-407E-A947-70E740481C1C}">
                <a14:useLocalDpi xmlns:a14="http://schemas.microsoft.com/office/drawing/2010/main" val="0"/>
              </a:ext>
            </a:extLst>
          </a:blip>
          <a:stretch>
            <a:fillRect/>
          </a:stretch>
        </p:blipFill>
        <p:spPr>
          <a:xfrm>
            <a:off x="10777600" y="5588723"/>
            <a:ext cx="720000" cy="720000"/>
          </a:xfrm>
          <a:prstGeom prst="rect">
            <a:avLst/>
          </a:prstGeom>
        </p:spPr>
      </p:pic>
    </p:spTree>
    <p:extLst>
      <p:ext uri="{BB962C8B-B14F-4D97-AF65-F5344CB8AC3E}">
        <p14:creationId xmlns:p14="http://schemas.microsoft.com/office/powerpoint/2010/main" val="1507954222"/>
      </p:ext>
    </p:extLst>
  </p:cSld>
  <p:clrMapOvr>
    <a:masterClrMapping/>
  </p:clrMapOvr>
  <p:extLst>
    <p:ext uri="{DCECCB84-F9BA-43D5-87BE-67443E8EF086}">
      <p15:sldGuideLst xmlns:p15="http://schemas.microsoft.com/office/powerpoint/2012/main">
        <p15:guide id="1" orient="horz" pos="346">
          <p15:clr>
            <a:srgbClr val="FBAE40"/>
          </p15:clr>
        </p15:guide>
        <p15:guide id="2" pos="438">
          <p15:clr>
            <a:srgbClr val="FBAE40"/>
          </p15:clr>
        </p15:guide>
        <p15:guide id="3" pos="7242">
          <p15:clr>
            <a:srgbClr val="FBAE40"/>
          </p15:clr>
        </p15:guide>
        <p15:guide id="4" pos="3838">
          <p15:clr>
            <a:srgbClr val="FBAE40"/>
          </p15:clr>
        </p15:guide>
        <p15:guide id="5" orient="horz" pos="3974">
          <p15:clr>
            <a:srgbClr val="FBAE40"/>
          </p15:clr>
        </p15:guide>
        <p15:guide id="6" orient="horz" pos="2145">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7_End page">
    <p:spTree>
      <p:nvGrpSpPr>
        <p:cNvPr id="1" name=""/>
        <p:cNvGrpSpPr/>
        <p:nvPr/>
      </p:nvGrpSpPr>
      <p:grpSpPr>
        <a:xfrm>
          <a:off x="0" y="0"/>
          <a:ext cx="0" cy="0"/>
          <a:chOff x="0" y="0"/>
          <a:chExt cx="0" cy="0"/>
        </a:xfrm>
      </p:grpSpPr>
      <p:pic>
        <p:nvPicPr>
          <p:cNvPr id="5" name="Picture 4" descr="A picture containing person, person, young, holding&#10;&#10;Description automatically generated">
            <a:extLst>
              <a:ext uri="{FF2B5EF4-FFF2-40B4-BE49-F238E27FC236}">
                <a16:creationId xmlns:a16="http://schemas.microsoft.com/office/drawing/2014/main" id="{76BEBD6E-1646-4E6D-9E11-FA063C987AED}"/>
              </a:ext>
            </a:extLst>
          </p:cNvPr>
          <p:cNvPicPr>
            <a:picLocks noChangeAspect="1"/>
          </p:cNvPicPr>
          <p:nvPr userDrawn="1"/>
        </p:nvPicPr>
        <p:blipFill rotWithShape="1">
          <a:blip r:embed="rId2"/>
          <a:srcRect t="15695"/>
          <a:stretch/>
        </p:blipFill>
        <p:spPr>
          <a:xfrm>
            <a:off x="0" y="-1"/>
            <a:ext cx="12192000" cy="6858001"/>
          </a:xfrm>
          <a:prstGeom prst="rect">
            <a:avLst/>
          </a:prstGeom>
        </p:spPr>
      </p:pic>
      <p:sp>
        <p:nvSpPr>
          <p:cNvPr id="7" name="Text Placeholder 9"/>
          <p:cNvSpPr>
            <a:spLocks noGrp="1"/>
          </p:cNvSpPr>
          <p:nvPr>
            <p:ph type="body" sz="quarter" idx="11" hasCustomPrompt="1"/>
          </p:nvPr>
        </p:nvSpPr>
        <p:spPr>
          <a:xfrm>
            <a:off x="0" y="-1"/>
            <a:ext cx="12192000" cy="6858001"/>
          </a:xfrm>
          <a:prstGeom prst="rect">
            <a:avLst/>
          </a:prstGeom>
          <a:noFill/>
        </p:spPr>
        <p:txBody>
          <a:bodyPr lIns="720000" tIns="2628000" rIns="3600000"/>
          <a:lstStyle>
            <a:lvl1pPr marL="0" indent="0" algn="l">
              <a:lnSpc>
                <a:spcPts val="4600"/>
              </a:lnSpc>
              <a:buFont typeface="Arial" panose="020B0604020202020204" pitchFamily="34" charset="0"/>
              <a:buNone/>
              <a:defRPr lang="fr-FR" sz="3600" b="0" i="0" smtClean="0">
                <a:solidFill>
                  <a:schemeClr val="bg1"/>
                </a:solidFill>
                <a:effectLst/>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Nunc </a:t>
            </a:r>
            <a:r>
              <a:rPr lang="en-US" err="1"/>
              <a:t>ut</a:t>
            </a:r>
            <a:r>
              <a:rPr lang="en-US"/>
              <a:t> </a:t>
            </a:r>
            <a:r>
              <a:rPr lang="en-US" err="1"/>
              <a:t>elit</a:t>
            </a:r>
            <a:r>
              <a:rPr lang="en-US"/>
              <a:t> in mi </a:t>
            </a:r>
            <a:r>
              <a:rPr lang="en-US" err="1"/>
              <a:t>pretium</a:t>
            </a:r>
            <a:r>
              <a:rPr lang="en-US"/>
              <a:t> </a:t>
            </a:r>
            <a:r>
              <a:rPr lang="en-US" err="1"/>
              <a:t>vulputate</a:t>
            </a:r>
            <a:r>
              <a:rPr lang="en-US"/>
              <a:t> at vitae ligula. </a:t>
            </a:r>
            <a:r>
              <a:rPr lang="en-US" err="1"/>
              <a:t>Phasellus</a:t>
            </a:r>
            <a:r>
              <a:rPr lang="en-US"/>
              <a:t> </a:t>
            </a:r>
            <a:r>
              <a:rPr lang="en-US" err="1"/>
              <a:t>bibendum</a:t>
            </a:r>
            <a:r>
              <a:rPr lang="en-US"/>
              <a:t> sit</a:t>
            </a:r>
          </a:p>
        </p:txBody>
      </p:sp>
      <p:cxnSp>
        <p:nvCxnSpPr>
          <p:cNvPr id="6" name="Straight Connector 5"/>
          <p:cNvCxnSpPr/>
          <p:nvPr userDrawn="1"/>
        </p:nvCxnSpPr>
        <p:spPr>
          <a:xfrm>
            <a:off x="701749" y="2310457"/>
            <a:ext cx="1274098" cy="0"/>
          </a:xfrm>
          <a:prstGeom prst="line">
            <a:avLst/>
          </a:prstGeom>
          <a:ln w="1016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3" name="TextBox 2"/>
          <p:cNvSpPr txBox="1"/>
          <p:nvPr userDrawn="1"/>
        </p:nvSpPr>
        <p:spPr>
          <a:xfrm>
            <a:off x="5682343" y="-279918"/>
            <a:ext cx="184731" cy="369332"/>
          </a:xfrm>
          <a:prstGeom prst="rect">
            <a:avLst/>
          </a:prstGeom>
          <a:noFill/>
        </p:spPr>
        <p:txBody>
          <a:bodyPr wrap="none" rtlCol="0">
            <a:spAutoFit/>
          </a:bodyPr>
          <a:lstStyle/>
          <a:p>
            <a:endParaRPr lang="en-GB"/>
          </a:p>
        </p:txBody>
      </p:sp>
      <p:pic>
        <p:nvPicPr>
          <p:cNvPr id="2" name="Picture 1">
            <a:extLst>
              <a:ext uri="{FF2B5EF4-FFF2-40B4-BE49-F238E27FC236}">
                <a16:creationId xmlns:a16="http://schemas.microsoft.com/office/drawing/2014/main" id="{294C11C1-F553-4AD6-A237-8E62E41F443A}"/>
              </a:ext>
            </a:extLst>
          </p:cNvPr>
          <p:cNvPicPr>
            <a:picLocks/>
          </p:cNvPicPr>
          <p:nvPr userDrawn="1"/>
        </p:nvPicPr>
        <p:blipFill>
          <a:blip r:embed="rId3">
            <a:extLst>
              <a:ext uri="{28A0092B-C50C-407E-A947-70E740481C1C}">
                <a14:useLocalDpi xmlns:a14="http://schemas.microsoft.com/office/drawing/2010/main" val="0"/>
              </a:ext>
            </a:extLst>
          </a:blip>
          <a:stretch>
            <a:fillRect/>
          </a:stretch>
        </p:blipFill>
        <p:spPr>
          <a:xfrm>
            <a:off x="10777600" y="5588723"/>
            <a:ext cx="720000" cy="720000"/>
          </a:xfrm>
          <a:prstGeom prst="rect">
            <a:avLst/>
          </a:prstGeom>
        </p:spPr>
      </p:pic>
    </p:spTree>
    <p:extLst>
      <p:ext uri="{BB962C8B-B14F-4D97-AF65-F5344CB8AC3E}">
        <p14:creationId xmlns:p14="http://schemas.microsoft.com/office/powerpoint/2010/main" val="1496915395"/>
      </p:ext>
    </p:extLst>
  </p:cSld>
  <p:clrMapOvr>
    <a:masterClrMapping/>
  </p:clrMapOvr>
  <p:extLst>
    <p:ext uri="{DCECCB84-F9BA-43D5-87BE-67443E8EF086}">
      <p15:sldGuideLst xmlns:p15="http://schemas.microsoft.com/office/powerpoint/2012/main">
        <p15:guide id="1" orient="horz" pos="346">
          <p15:clr>
            <a:srgbClr val="FBAE40"/>
          </p15:clr>
        </p15:guide>
        <p15:guide id="2" pos="438">
          <p15:clr>
            <a:srgbClr val="FBAE40"/>
          </p15:clr>
        </p15:guide>
        <p15:guide id="3" pos="7242">
          <p15:clr>
            <a:srgbClr val="FBAE40"/>
          </p15:clr>
        </p15:guide>
        <p15:guide id="4" pos="3838">
          <p15:clr>
            <a:srgbClr val="FBAE40"/>
          </p15:clr>
        </p15:guide>
        <p15:guide id="5" orient="horz" pos="3974">
          <p15:clr>
            <a:srgbClr val="FBAE40"/>
          </p15:clr>
        </p15:guide>
        <p15:guide id="6" orient="horz" pos="2145">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End page">
    <p:spTree>
      <p:nvGrpSpPr>
        <p:cNvPr id="1" name=""/>
        <p:cNvGrpSpPr/>
        <p:nvPr/>
      </p:nvGrpSpPr>
      <p:grpSpPr>
        <a:xfrm>
          <a:off x="0" y="0"/>
          <a:ext cx="0" cy="0"/>
          <a:chOff x="0" y="0"/>
          <a:chExt cx="0" cy="0"/>
        </a:xfrm>
      </p:grpSpPr>
      <p:sp>
        <p:nvSpPr>
          <p:cNvPr id="2" name="Rectangle 1"/>
          <p:cNvSpPr/>
          <p:nvPr userDrawn="1"/>
        </p:nvSpPr>
        <p:spPr>
          <a:xfrm>
            <a:off x="0" y="-1"/>
            <a:ext cx="12192000" cy="6858001"/>
          </a:xfrm>
          <a:prstGeom prst="rect">
            <a:avLst/>
          </a:prstGeom>
          <a:solidFill>
            <a:schemeClr val="tx1">
              <a:lumMod val="50000"/>
              <a:lumOff val="5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7" name="Text Placeholder 9"/>
          <p:cNvSpPr>
            <a:spLocks noGrp="1"/>
          </p:cNvSpPr>
          <p:nvPr>
            <p:ph type="body" sz="quarter" idx="11" hasCustomPrompt="1"/>
          </p:nvPr>
        </p:nvSpPr>
        <p:spPr>
          <a:xfrm>
            <a:off x="0" y="-1"/>
            <a:ext cx="12192000" cy="6858001"/>
          </a:xfrm>
          <a:prstGeom prst="rect">
            <a:avLst/>
          </a:prstGeom>
          <a:noFill/>
        </p:spPr>
        <p:txBody>
          <a:bodyPr lIns="720000" tIns="2628000" rIns="3600000"/>
          <a:lstStyle>
            <a:lvl1pPr marL="0" indent="0" algn="l">
              <a:lnSpc>
                <a:spcPts val="4600"/>
              </a:lnSpc>
              <a:buFont typeface="Arial" panose="020B0604020202020204" pitchFamily="34" charset="0"/>
              <a:buNone/>
              <a:defRPr lang="fr-FR" sz="3600" b="0" i="0" smtClean="0">
                <a:solidFill>
                  <a:schemeClr val="bg1"/>
                </a:solidFill>
                <a:effectLst/>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Nunc </a:t>
            </a:r>
            <a:r>
              <a:rPr lang="en-US" err="1"/>
              <a:t>ut</a:t>
            </a:r>
            <a:r>
              <a:rPr lang="en-US"/>
              <a:t> </a:t>
            </a:r>
            <a:r>
              <a:rPr lang="en-US" err="1"/>
              <a:t>elit</a:t>
            </a:r>
            <a:r>
              <a:rPr lang="en-US"/>
              <a:t> in mi </a:t>
            </a:r>
            <a:r>
              <a:rPr lang="en-US" err="1"/>
              <a:t>pretium</a:t>
            </a:r>
            <a:r>
              <a:rPr lang="en-US"/>
              <a:t> </a:t>
            </a:r>
            <a:r>
              <a:rPr lang="en-US" err="1"/>
              <a:t>vulputate</a:t>
            </a:r>
            <a:r>
              <a:rPr lang="en-US"/>
              <a:t> at vitae ligula. </a:t>
            </a:r>
            <a:r>
              <a:rPr lang="en-US" err="1"/>
              <a:t>Phasellus</a:t>
            </a:r>
            <a:r>
              <a:rPr lang="en-US"/>
              <a:t> </a:t>
            </a:r>
            <a:r>
              <a:rPr lang="en-US" err="1"/>
              <a:t>bibendum</a:t>
            </a:r>
            <a:r>
              <a:rPr lang="en-US"/>
              <a:t> sit</a:t>
            </a:r>
          </a:p>
        </p:txBody>
      </p:sp>
      <p:pic>
        <p:nvPicPr>
          <p:cNvPr id="11" name="Picture 10"/>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10776675" y="5588725"/>
            <a:ext cx="720000" cy="720000"/>
          </a:xfrm>
          <a:prstGeom prst="rect">
            <a:avLst/>
          </a:prstGeom>
        </p:spPr>
      </p:pic>
      <p:cxnSp>
        <p:nvCxnSpPr>
          <p:cNvPr id="6" name="Straight Connector 5"/>
          <p:cNvCxnSpPr/>
          <p:nvPr userDrawn="1"/>
        </p:nvCxnSpPr>
        <p:spPr>
          <a:xfrm>
            <a:off x="701749" y="2310457"/>
            <a:ext cx="1274098" cy="0"/>
          </a:xfrm>
          <a:prstGeom prst="line">
            <a:avLst/>
          </a:prstGeom>
          <a:ln w="101600">
            <a:solidFill>
              <a:srgbClr val="C92446"/>
            </a:solidFill>
          </a:ln>
          <a:effectLst/>
        </p:spPr>
        <p:style>
          <a:lnRef idx="2">
            <a:schemeClr val="accent1"/>
          </a:lnRef>
          <a:fillRef idx="0">
            <a:schemeClr val="accent1"/>
          </a:fillRef>
          <a:effectRef idx="1">
            <a:schemeClr val="accent1"/>
          </a:effectRef>
          <a:fontRef idx="minor">
            <a:schemeClr val="tx1"/>
          </a:fontRef>
        </p:style>
      </p:cxnSp>
      <p:sp>
        <p:nvSpPr>
          <p:cNvPr id="3" name="TextBox 2"/>
          <p:cNvSpPr txBox="1"/>
          <p:nvPr userDrawn="1"/>
        </p:nvSpPr>
        <p:spPr>
          <a:xfrm>
            <a:off x="5682343" y="-279918"/>
            <a:ext cx="184731" cy="369332"/>
          </a:xfrm>
          <a:prstGeom prst="rect">
            <a:avLst/>
          </a:prstGeom>
          <a:noFill/>
        </p:spPr>
        <p:txBody>
          <a:bodyPr wrap="none" rtlCol="0">
            <a:spAutoFit/>
          </a:bodyPr>
          <a:lstStyle/>
          <a:p>
            <a:endParaRPr lang="en-GB"/>
          </a:p>
        </p:txBody>
      </p:sp>
    </p:spTree>
    <p:extLst>
      <p:ext uri="{BB962C8B-B14F-4D97-AF65-F5344CB8AC3E}">
        <p14:creationId xmlns:p14="http://schemas.microsoft.com/office/powerpoint/2010/main" val="1613400578"/>
      </p:ext>
    </p:extLst>
  </p:cSld>
  <p:clrMapOvr>
    <a:masterClrMapping/>
  </p:clrMapOvr>
  <p:extLst>
    <p:ext uri="{DCECCB84-F9BA-43D5-87BE-67443E8EF086}">
      <p15:sldGuideLst xmlns:p15="http://schemas.microsoft.com/office/powerpoint/2012/main">
        <p15:guide id="1" orient="horz" pos="346" userDrawn="1">
          <p15:clr>
            <a:srgbClr val="FBAE40"/>
          </p15:clr>
        </p15:guide>
        <p15:guide id="2" pos="438" userDrawn="1">
          <p15:clr>
            <a:srgbClr val="FBAE40"/>
          </p15:clr>
        </p15:guide>
        <p15:guide id="3" pos="7242" userDrawn="1">
          <p15:clr>
            <a:srgbClr val="FBAE40"/>
          </p15:clr>
        </p15:guide>
        <p15:guide id="4" pos="3838" userDrawn="1">
          <p15:clr>
            <a:srgbClr val="FBAE40"/>
          </p15:clr>
        </p15:guide>
        <p15:guide id="5" orient="horz" pos="3974" userDrawn="1">
          <p15:clr>
            <a:srgbClr val="FBAE40"/>
          </p15:clr>
        </p15:guide>
        <p15:guide id="6" orient="horz" pos="2145"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Section break with image">
    <p:spTree>
      <p:nvGrpSpPr>
        <p:cNvPr id="1" name=""/>
        <p:cNvGrpSpPr/>
        <p:nvPr/>
      </p:nvGrpSpPr>
      <p:grpSpPr>
        <a:xfrm>
          <a:off x="0" y="0"/>
          <a:ext cx="0" cy="0"/>
          <a:chOff x="0" y="0"/>
          <a:chExt cx="0" cy="0"/>
        </a:xfrm>
      </p:grpSpPr>
      <p:sp>
        <p:nvSpPr>
          <p:cNvPr id="2" name="Rectangle 1"/>
          <p:cNvSpPr/>
          <p:nvPr userDrawn="1"/>
        </p:nvSpPr>
        <p:spPr>
          <a:xfrm>
            <a:off x="2" y="0"/>
            <a:ext cx="6105526" cy="6858000"/>
          </a:xfrm>
          <a:prstGeom prst="rect">
            <a:avLst/>
          </a:prstGeom>
          <a:solidFill>
            <a:srgbClr val="C924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0" name="Text Placeholder 9"/>
          <p:cNvSpPr>
            <a:spLocks noGrp="1"/>
          </p:cNvSpPr>
          <p:nvPr>
            <p:ph type="body" sz="quarter" idx="11" hasCustomPrompt="1"/>
          </p:nvPr>
        </p:nvSpPr>
        <p:spPr>
          <a:xfrm>
            <a:off x="2" y="0"/>
            <a:ext cx="5375273" cy="6858000"/>
          </a:xfrm>
          <a:prstGeom prst="rect">
            <a:avLst/>
          </a:prstGeom>
          <a:noFill/>
        </p:spPr>
        <p:txBody>
          <a:bodyPr lIns="684000" tIns="828000" rIns="360000"/>
          <a:lstStyle>
            <a:lvl1pPr marL="0" indent="0" algn="l">
              <a:buFont typeface="Arial" panose="020B0604020202020204" pitchFamily="34" charset="0"/>
              <a:buNone/>
              <a:defRPr lang="fr-FR" sz="3600" b="0" i="0" baseline="0" smtClean="0">
                <a:solidFill>
                  <a:schemeClr val="bg1"/>
                </a:solidFill>
                <a:effectLst/>
                <a:latin typeface="Heading"/>
              </a:defRPr>
            </a:lvl1pPr>
            <a:lvl2pPr marL="457200" indent="0" algn="ctr">
              <a:buNone/>
              <a:defRPr/>
            </a:lvl2pPr>
            <a:lvl3pPr marL="914400" indent="0" algn="ctr">
              <a:buNone/>
              <a:defRPr/>
            </a:lvl3pPr>
            <a:lvl4pPr marL="1371600" indent="0" algn="ctr">
              <a:buNone/>
              <a:defRPr/>
            </a:lvl4pPr>
            <a:lvl5pPr marL="1828800" indent="0" algn="ctr">
              <a:buNone/>
              <a:defRPr/>
            </a:lvl5pPr>
          </a:lstStyle>
          <a:p>
            <a:r>
              <a:rPr lang="en-GB"/>
              <a:t>This layout is a section break with an image on the right.</a:t>
            </a:r>
          </a:p>
        </p:txBody>
      </p:sp>
      <p:cxnSp>
        <p:nvCxnSpPr>
          <p:cNvPr id="16" name="Straight Connector 15"/>
          <p:cNvCxnSpPr/>
          <p:nvPr userDrawn="1"/>
        </p:nvCxnSpPr>
        <p:spPr>
          <a:xfrm>
            <a:off x="701749" y="6365433"/>
            <a:ext cx="1274098" cy="0"/>
          </a:xfrm>
          <a:prstGeom prst="line">
            <a:avLst/>
          </a:prstGeom>
          <a:ln w="1016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8" name="Text Placeholder 7"/>
          <p:cNvSpPr>
            <a:spLocks noGrp="1"/>
          </p:cNvSpPr>
          <p:nvPr>
            <p:ph type="body" sz="quarter" idx="14" hasCustomPrompt="1"/>
          </p:nvPr>
        </p:nvSpPr>
        <p:spPr>
          <a:xfrm>
            <a:off x="695325" y="3013104"/>
            <a:ext cx="4673526" cy="1282402"/>
          </a:xfrm>
          <a:prstGeom prst="rect">
            <a:avLst/>
          </a:prstGeom>
        </p:spPr>
        <p:txBody>
          <a:bodyPr vert="horz" wrap="square" lIns="0" tIns="0" rIns="0" bIns="0">
            <a:spAutoFit/>
          </a:bodyPr>
          <a:lstStyle>
            <a:lvl1pPr marL="0" marR="0" indent="0" algn="l" defTabSz="457200" rtl="0" eaLnBrk="1" fontAlgn="auto" latinLnBrk="0" hangingPunct="1">
              <a:lnSpc>
                <a:spcPts val="2500"/>
              </a:lnSpc>
              <a:spcBef>
                <a:spcPts val="1200"/>
              </a:spcBef>
              <a:spcAft>
                <a:spcPts val="300"/>
              </a:spcAft>
              <a:buClrTx/>
              <a:buSzTx/>
              <a:buFont typeface="Arial"/>
              <a:buNone/>
              <a:tabLst/>
              <a:defRPr lang="en-GB" sz="1800" b="0" i="0" baseline="0">
                <a:solidFill>
                  <a:schemeClr val="bg1"/>
                </a:solidFill>
                <a:effectLst/>
                <a:latin typeface="Sub heading"/>
              </a:defRPr>
            </a:lvl1pPr>
            <a:lvl2pPr marL="457200" indent="0">
              <a:buNone/>
              <a:defRPr sz="1600" baseline="0"/>
            </a:lvl2pPr>
          </a:lstStyle>
          <a:p>
            <a:r>
              <a:rPr lang="en-GB" err="1"/>
              <a:t>Expressa</a:t>
            </a:r>
            <a:r>
              <a:rPr lang="en-GB"/>
              <a:t> </a:t>
            </a:r>
            <a:r>
              <a:rPr lang="en-GB" err="1"/>
              <a:t>vero</a:t>
            </a:r>
            <a:r>
              <a:rPr lang="en-GB"/>
              <a:t> in </a:t>
            </a:r>
            <a:r>
              <a:rPr lang="en-GB" err="1"/>
              <a:t>iis</a:t>
            </a:r>
            <a:r>
              <a:rPr lang="en-GB"/>
              <a:t> </a:t>
            </a:r>
            <a:r>
              <a:rPr lang="en-GB" err="1"/>
              <a:t>aetatibus</a:t>
            </a:r>
            <a:r>
              <a:rPr lang="en-GB"/>
              <a:t>, quae </a:t>
            </a:r>
            <a:r>
              <a:rPr lang="en-GB" err="1"/>
              <a:t>iam</a:t>
            </a:r>
            <a:r>
              <a:rPr lang="en-GB"/>
              <a:t> </a:t>
            </a:r>
            <a:r>
              <a:rPr lang="en-GB" err="1"/>
              <a:t>confirmatae</a:t>
            </a:r>
            <a:r>
              <a:rPr lang="en-GB"/>
              <a:t> </a:t>
            </a:r>
            <a:r>
              <a:rPr lang="en-GB" err="1"/>
              <a:t>sunt</a:t>
            </a:r>
            <a:r>
              <a:rPr lang="en-GB"/>
              <a:t>. Quid Zeno? </a:t>
            </a:r>
            <a:r>
              <a:rPr lang="en-GB" err="1"/>
              <a:t>Iam</a:t>
            </a:r>
            <a:r>
              <a:rPr lang="en-GB"/>
              <a:t> in </a:t>
            </a:r>
            <a:r>
              <a:rPr lang="en-GB" err="1"/>
              <a:t>altera</a:t>
            </a:r>
            <a:r>
              <a:rPr lang="en-GB"/>
              <a:t> </a:t>
            </a:r>
            <a:r>
              <a:rPr lang="en-GB" err="1"/>
              <a:t>philosophiae</a:t>
            </a:r>
            <a:r>
              <a:rPr lang="en-GB"/>
              <a:t> parte. </a:t>
            </a:r>
            <a:r>
              <a:rPr lang="en-GB" err="1"/>
              <a:t>Hunc</a:t>
            </a:r>
            <a:r>
              <a:rPr lang="en-GB"/>
              <a:t> </a:t>
            </a:r>
            <a:r>
              <a:rPr lang="en-GB" err="1"/>
              <a:t>vos</a:t>
            </a:r>
            <a:r>
              <a:rPr lang="en-GB"/>
              <a:t> </a:t>
            </a:r>
            <a:r>
              <a:rPr lang="en-GB" err="1"/>
              <a:t>beatum</a:t>
            </a:r>
            <a:r>
              <a:rPr lang="en-GB"/>
              <a:t>; </a:t>
            </a:r>
            <a:r>
              <a:rPr lang="en-GB" err="1"/>
              <a:t>Quia</a:t>
            </a:r>
            <a:r>
              <a:rPr lang="en-GB"/>
              <a:t> </a:t>
            </a:r>
            <a:r>
              <a:rPr lang="en-GB" err="1"/>
              <a:t>nec</a:t>
            </a:r>
            <a:r>
              <a:rPr lang="en-GB"/>
              <a:t> </a:t>
            </a:r>
            <a:r>
              <a:rPr lang="en-GB" err="1"/>
              <a:t>honesto</a:t>
            </a:r>
            <a:r>
              <a:rPr lang="en-GB"/>
              <a:t> </a:t>
            </a:r>
            <a:r>
              <a:rPr lang="en-GB" err="1"/>
              <a:t>quic</a:t>
            </a:r>
            <a:r>
              <a:rPr lang="en-GB"/>
              <a:t> quam </a:t>
            </a:r>
            <a:r>
              <a:rPr lang="en-GB" err="1"/>
              <a:t>honestius</a:t>
            </a:r>
            <a:r>
              <a:rPr lang="en-GB"/>
              <a:t> </a:t>
            </a:r>
            <a:r>
              <a:rPr lang="en-GB" err="1"/>
              <a:t>nec</a:t>
            </a:r>
            <a:endParaRPr lang="en-GB"/>
          </a:p>
        </p:txBody>
      </p:sp>
      <p:cxnSp>
        <p:nvCxnSpPr>
          <p:cNvPr id="17" name="Straight Connector 16"/>
          <p:cNvCxnSpPr/>
          <p:nvPr userDrawn="1"/>
        </p:nvCxnSpPr>
        <p:spPr>
          <a:xfrm>
            <a:off x="701749" y="500707"/>
            <a:ext cx="1274098" cy="0"/>
          </a:xfrm>
          <a:prstGeom prst="line">
            <a:avLst/>
          </a:prstGeom>
          <a:ln w="1016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5" name="Picture Placeholder 4"/>
          <p:cNvSpPr>
            <a:spLocks noGrp="1"/>
          </p:cNvSpPr>
          <p:nvPr>
            <p:ph type="pic" sz="quarter" idx="15" hasCustomPrompt="1"/>
          </p:nvPr>
        </p:nvSpPr>
        <p:spPr>
          <a:xfrm>
            <a:off x="6105525" y="0"/>
            <a:ext cx="6086475" cy="6858000"/>
          </a:xfrm>
          <a:prstGeom prst="rect">
            <a:avLst/>
          </a:prstGeom>
        </p:spPr>
        <p:txBody>
          <a:bodyPr tIns="2808000"/>
          <a:lstStyle>
            <a:lvl1pPr marL="0" indent="0" algn="ctr">
              <a:buNone/>
              <a:defRPr sz="1600">
                <a:solidFill>
                  <a:schemeClr val="bg1">
                    <a:lumMod val="50000"/>
                  </a:schemeClr>
                </a:solidFill>
              </a:defRPr>
            </a:lvl1pPr>
          </a:lstStyle>
          <a:p>
            <a:r>
              <a:rPr lang="en-GB"/>
              <a:t>Insert picture click on icon</a:t>
            </a:r>
          </a:p>
        </p:txBody>
      </p:sp>
    </p:spTree>
    <p:extLst>
      <p:ext uri="{BB962C8B-B14F-4D97-AF65-F5344CB8AC3E}">
        <p14:creationId xmlns:p14="http://schemas.microsoft.com/office/powerpoint/2010/main" val="1304444655"/>
      </p:ext>
    </p:extLst>
  </p:cSld>
  <p:clrMapOvr>
    <a:masterClrMapping/>
  </p:clrMapOvr>
  <p:extLst>
    <p:ext uri="{DCECCB84-F9BA-43D5-87BE-67443E8EF086}">
      <p15:sldGuideLst xmlns:p15="http://schemas.microsoft.com/office/powerpoint/2012/main">
        <p15:guide id="1" pos="7242">
          <p15:clr>
            <a:srgbClr val="FBAE40"/>
          </p15:clr>
        </p15:guide>
        <p15:guide id="2" pos="438">
          <p15:clr>
            <a:srgbClr val="FBAE40"/>
          </p15:clr>
        </p15:guide>
        <p15:guide id="3" pos="3840">
          <p15:clr>
            <a:srgbClr val="FBAE40"/>
          </p15:clr>
        </p15:guide>
        <p15:guide id="4" orient="horz" pos="346">
          <p15:clr>
            <a:srgbClr val="FBAE40"/>
          </p15:clr>
        </p15:guide>
        <p15:guide id="5" orient="horz" pos="3974">
          <p15:clr>
            <a:srgbClr val="FBAE40"/>
          </p15:clr>
        </p15:guide>
        <p15:guide id="6" orient="horz" pos="2160">
          <p15:clr>
            <a:srgbClr val="FBAE40"/>
          </p15:clr>
        </p15:guide>
        <p15:guide id="7" pos="4067">
          <p15:clr>
            <a:srgbClr val="FBAE40"/>
          </p15:clr>
        </p15:guide>
        <p15:guide id="8" pos="3386">
          <p15:clr>
            <a:srgbClr val="FBAE40"/>
          </p15:clr>
        </p15:guide>
        <p15:guide id="9" orient="horz" pos="572">
          <p15:clr>
            <a:srgbClr val="FBAE40"/>
          </p15:clr>
        </p15:guide>
        <p15:guide id="10" pos="3603">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5_Section break with image">
    <p:spTree>
      <p:nvGrpSpPr>
        <p:cNvPr id="1" name=""/>
        <p:cNvGrpSpPr/>
        <p:nvPr/>
      </p:nvGrpSpPr>
      <p:grpSpPr>
        <a:xfrm>
          <a:off x="0" y="0"/>
          <a:ext cx="0" cy="0"/>
          <a:chOff x="0" y="0"/>
          <a:chExt cx="0" cy="0"/>
        </a:xfrm>
      </p:grpSpPr>
      <p:sp>
        <p:nvSpPr>
          <p:cNvPr id="2" name="Rectangle 1"/>
          <p:cNvSpPr/>
          <p:nvPr userDrawn="1"/>
        </p:nvSpPr>
        <p:spPr>
          <a:xfrm>
            <a:off x="6086474" y="0"/>
            <a:ext cx="6105526" cy="6858000"/>
          </a:xfrm>
          <a:prstGeom prst="rect">
            <a:avLst/>
          </a:prstGeom>
          <a:solidFill>
            <a:srgbClr val="C924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0" name="Text Placeholder 9"/>
          <p:cNvSpPr>
            <a:spLocks noGrp="1"/>
          </p:cNvSpPr>
          <p:nvPr>
            <p:ph type="body" sz="quarter" idx="11" hasCustomPrompt="1"/>
          </p:nvPr>
        </p:nvSpPr>
        <p:spPr>
          <a:xfrm>
            <a:off x="6104058" y="0"/>
            <a:ext cx="5375273" cy="6858000"/>
          </a:xfrm>
          <a:prstGeom prst="rect">
            <a:avLst/>
          </a:prstGeom>
          <a:noFill/>
        </p:spPr>
        <p:txBody>
          <a:bodyPr lIns="684000" tIns="828000" rIns="360000"/>
          <a:lstStyle>
            <a:lvl1pPr marL="0" indent="0" algn="l">
              <a:buFont typeface="Arial" panose="020B0604020202020204" pitchFamily="34" charset="0"/>
              <a:buNone/>
              <a:defRPr lang="fr-FR" sz="3600" b="0" i="0" baseline="0" smtClean="0">
                <a:solidFill>
                  <a:schemeClr val="bg1"/>
                </a:solidFill>
                <a:effectLst/>
                <a:latin typeface="Heading"/>
              </a:defRPr>
            </a:lvl1pPr>
            <a:lvl2pPr marL="457200" indent="0" algn="ctr">
              <a:buNone/>
              <a:defRPr/>
            </a:lvl2pPr>
            <a:lvl3pPr marL="914400" indent="0" algn="ctr">
              <a:buNone/>
              <a:defRPr/>
            </a:lvl3pPr>
            <a:lvl4pPr marL="1371600" indent="0" algn="ctr">
              <a:buNone/>
              <a:defRPr/>
            </a:lvl4pPr>
            <a:lvl5pPr marL="1828800" indent="0" algn="ctr">
              <a:buNone/>
              <a:defRPr/>
            </a:lvl5pPr>
          </a:lstStyle>
          <a:p>
            <a:r>
              <a:rPr lang="en-GB"/>
              <a:t>This layout is a section break with an image on the left.</a:t>
            </a:r>
          </a:p>
        </p:txBody>
      </p:sp>
      <p:cxnSp>
        <p:nvCxnSpPr>
          <p:cNvPr id="16" name="Straight Connector 15"/>
          <p:cNvCxnSpPr/>
          <p:nvPr userDrawn="1"/>
        </p:nvCxnSpPr>
        <p:spPr>
          <a:xfrm>
            <a:off x="6797013" y="6365433"/>
            <a:ext cx="1274098" cy="0"/>
          </a:xfrm>
          <a:prstGeom prst="line">
            <a:avLst/>
          </a:prstGeom>
          <a:ln w="1016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8" name="Text Placeholder 7"/>
          <p:cNvSpPr>
            <a:spLocks noGrp="1"/>
          </p:cNvSpPr>
          <p:nvPr>
            <p:ph type="body" sz="quarter" idx="14" hasCustomPrompt="1"/>
          </p:nvPr>
        </p:nvSpPr>
        <p:spPr>
          <a:xfrm>
            <a:off x="6825757" y="3013104"/>
            <a:ext cx="4673526" cy="1282402"/>
          </a:xfrm>
          <a:prstGeom prst="rect">
            <a:avLst/>
          </a:prstGeom>
        </p:spPr>
        <p:txBody>
          <a:bodyPr vert="horz" wrap="square" lIns="0" tIns="0" rIns="0" bIns="0">
            <a:spAutoFit/>
          </a:bodyPr>
          <a:lstStyle>
            <a:lvl1pPr marL="0" marR="0" indent="0" algn="l" defTabSz="457200" rtl="0" eaLnBrk="1" fontAlgn="auto" latinLnBrk="0" hangingPunct="1">
              <a:lnSpc>
                <a:spcPts val="2500"/>
              </a:lnSpc>
              <a:spcBef>
                <a:spcPts val="1200"/>
              </a:spcBef>
              <a:spcAft>
                <a:spcPts val="300"/>
              </a:spcAft>
              <a:buClrTx/>
              <a:buSzTx/>
              <a:buFont typeface="Arial"/>
              <a:buNone/>
              <a:tabLst/>
              <a:defRPr lang="en-GB" sz="1800" b="0" i="0" baseline="0">
                <a:solidFill>
                  <a:schemeClr val="bg1"/>
                </a:solidFill>
                <a:effectLst/>
                <a:latin typeface="Sub heading"/>
              </a:defRPr>
            </a:lvl1pPr>
            <a:lvl2pPr marL="457200" indent="0">
              <a:buNone/>
              <a:defRPr sz="1600" baseline="0"/>
            </a:lvl2pPr>
          </a:lstStyle>
          <a:p>
            <a:r>
              <a:rPr lang="en-GB" err="1"/>
              <a:t>Expressa</a:t>
            </a:r>
            <a:r>
              <a:rPr lang="en-GB"/>
              <a:t> </a:t>
            </a:r>
            <a:r>
              <a:rPr lang="en-GB" err="1"/>
              <a:t>vero</a:t>
            </a:r>
            <a:r>
              <a:rPr lang="en-GB"/>
              <a:t> in </a:t>
            </a:r>
            <a:r>
              <a:rPr lang="en-GB" err="1"/>
              <a:t>iis</a:t>
            </a:r>
            <a:r>
              <a:rPr lang="en-GB"/>
              <a:t> </a:t>
            </a:r>
            <a:r>
              <a:rPr lang="en-GB" err="1"/>
              <a:t>aetatibus</a:t>
            </a:r>
            <a:r>
              <a:rPr lang="en-GB"/>
              <a:t>, quae </a:t>
            </a:r>
            <a:r>
              <a:rPr lang="en-GB" err="1"/>
              <a:t>iam</a:t>
            </a:r>
            <a:r>
              <a:rPr lang="en-GB"/>
              <a:t> </a:t>
            </a:r>
            <a:r>
              <a:rPr lang="en-GB" err="1"/>
              <a:t>confirmatae</a:t>
            </a:r>
            <a:r>
              <a:rPr lang="en-GB"/>
              <a:t> </a:t>
            </a:r>
            <a:r>
              <a:rPr lang="en-GB" err="1"/>
              <a:t>sunt</a:t>
            </a:r>
            <a:r>
              <a:rPr lang="en-GB"/>
              <a:t>. Quid Zeno? </a:t>
            </a:r>
            <a:r>
              <a:rPr lang="en-GB" err="1"/>
              <a:t>Iam</a:t>
            </a:r>
            <a:r>
              <a:rPr lang="en-GB"/>
              <a:t> in </a:t>
            </a:r>
            <a:r>
              <a:rPr lang="en-GB" err="1"/>
              <a:t>altera</a:t>
            </a:r>
            <a:r>
              <a:rPr lang="en-GB"/>
              <a:t> </a:t>
            </a:r>
            <a:r>
              <a:rPr lang="en-GB" err="1"/>
              <a:t>philosophiae</a:t>
            </a:r>
            <a:r>
              <a:rPr lang="en-GB"/>
              <a:t> parte. </a:t>
            </a:r>
            <a:r>
              <a:rPr lang="en-GB" err="1"/>
              <a:t>Hunc</a:t>
            </a:r>
            <a:r>
              <a:rPr lang="en-GB"/>
              <a:t> </a:t>
            </a:r>
            <a:r>
              <a:rPr lang="en-GB" err="1"/>
              <a:t>vos</a:t>
            </a:r>
            <a:r>
              <a:rPr lang="en-GB"/>
              <a:t> </a:t>
            </a:r>
            <a:r>
              <a:rPr lang="en-GB" err="1"/>
              <a:t>beatum</a:t>
            </a:r>
            <a:r>
              <a:rPr lang="en-GB"/>
              <a:t>; </a:t>
            </a:r>
            <a:r>
              <a:rPr lang="en-GB" err="1"/>
              <a:t>Quia</a:t>
            </a:r>
            <a:r>
              <a:rPr lang="en-GB"/>
              <a:t> </a:t>
            </a:r>
            <a:r>
              <a:rPr lang="en-GB" err="1"/>
              <a:t>nec</a:t>
            </a:r>
            <a:r>
              <a:rPr lang="en-GB"/>
              <a:t> </a:t>
            </a:r>
            <a:r>
              <a:rPr lang="en-GB" err="1"/>
              <a:t>honesto</a:t>
            </a:r>
            <a:r>
              <a:rPr lang="en-GB"/>
              <a:t> </a:t>
            </a:r>
            <a:r>
              <a:rPr lang="en-GB" err="1"/>
              <a:t>quic</a:t>
            </a:r>
            <a:r>
              <a:rPr lang="en-GB"/>
              <a:t> quam </a:t>
            </a:r>
            <a:r>
              <a:rPr lang="en-GB" err="1"/>
              <a:t>honestius</a:t>
            </a:r>
            <a:r>
              <a:rPr lang="en-GB"/>
              <a:t> </a:t>
            </a:r>
            <a:r>
              <a:rPr lang="en-GB" err="1"/>
              <a:t>nec</a:t>
            </a:r>
            <a:endParaRPr lang="en-GB"/>
          </a:p>
        </p:txBody>
      </p:sp>
      <p:cxnSp>
        <p:nvCxnSpPr>
          <p:cNvPr id="17" name="Straight Connector 16"/>
          <p:cNvCxnSpPr/>
          <p:nvPr userDrawn="1"/>
        </p:nvCxnSpPr>
        <p:spPr>
          <a:xfrm>
            <a:off x="6797013" y="500707"/>
            <a:ext cx="1274098" cy="0"/>
          </a:xfrm>
          <a:prstGeom prst="line">
            <a:avLst/>
          </a:prstGeom>
          <a:ln w="1016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5" name="Picture Placeholder 4"/>
          <p:cNvSpPr>
            <a:spLocks noGrp="1"/>
          </p:cNvSpPr>
          <p:nvPr>
            <p:ph type="pic" sz="quarter" idx="15" hasCustomPrompt="1"/>
          </p:nvPr>
        </p:nvSpPr>
        <p:spPr>
          <a:xfrm>
            <a:off x="-6425" y="0"/>
            <a:ext cx="6086475" cy="6858000"/>
          </a:xfrm>
          <a:prstGeom prst="rect">
            <a:avLst/>
          </a:prstGeom>
        </p:spPr>
        <p:txBody>
          <a:bodyPr tIns="2808000"/>
          <a:lstStyle>
            <a:lvl1pPr marL="0" indent="0" algn="ctr">
              <a:buNone/>
              <a:defRPr sz="1600">
                <a:solidFill>
                  <a:schemeClr val="bg1">
                    <a:lumMod val="50000"/>
                  </a:schemeClr>
                </a:solidFill>
              </a:defRPr>
            </a:lvl1pPr>
          </a:lstStyle>
          <a:p>
            <a:r>
              <a:rPr lang="en-GB"/>
              <a:t>Insert picture click on icon</a:t>
            </a:r>
          </a:p>
        </p:txBody>
      </p:sp>
    </p:spTree>
    <p:extLst>
      <p:ext uri="{BB962C8B-B14F-4D97-AF65-F5344CB8AC3E}">
        <p14:creationId xmlns:p14="http://schemas.microsoft.com/office/powerpoint/2010/main" val="1376616116"/>
      </p:ext>
    </p:extLst>
  </p:cSld>
  <p:clrMapOvr>
    <a:masterClrMapping/>
  </p:clrMapOvr>
  <p:extLst>
    <p:ext uri="{DCECCB84-F9BA-43D5-87BE-67443E8EF086}">
      <p15:sldGuideLst xmlns:p15="http://schemas.microsoft.com/office/powerpoint/2012/main">
        <p15:guide id="1" pos="7242">
          <p15:clr>
            <a:srgbClr val="FBAE40"/>
          </p15:clr>
        </p15:guide>
        <p15:guide id="2" pos="438">
          <p15:clr>
            <a:srgbClr val="FBAE40"/>
          </p15:clr>
        </p15:guide>
        <p15:guide id="3" pos="3840">
          <p15:clr>
            <a:srgbClr val="FBAE40"/>
          </p15:clr>
        </p15:guide>
        <p15:guide id="4" orient="horz" pos="346">
          <p15:clr>
            <a:srgbClr val="FBAE40"/>
          </p15:clr>
        </p15:guide>
        <p15:guide id="5" orient="horz" pos="3974">
          <p15:clr>
            <a:srgbClr val="FBAE40"/>
          </p15:clr>
        </p15:guide>
        <p15:guide id="6" orient="horz" pos="2160">
          <p15:clr>
            <a:srgbClr val="FBAE40"/>
          </p15:clr>
        </p15:guide>
        <p15:guide id="7" pos="4294">
          <p15:clr>
            <a:srgbClr val="FBAE40"/>
          </p15:clr>
        </p15:guide>
        <p15:guide id="8" pos="3386">
          <p15:clr>
            <a:srgbClr val="FBAE40"/>
          </p15:clr>
        </p15:guide>
        <p15:guide id="9" orient="horz" pos="572">
          <p15:clr>
            <a:srgbClr val="FBAE40"/>
          </p15:clr>
        </p15:guide>
        <p15:guide id="10" pos="3603">
          <p15:clr>
            <a:srgbClr val="FBAE40"/>
          </p15:clr>
        </p15:guide>
        <p15:guide id="11" pos="4076">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Section break with no image">
    <p:spTree>
      <p:nvGrpSpPr>
        <p:cNvPr id="1" name=""/>
        <p:cNvGrpSpPr/>
        <p:nvPr/>
      </p:nvGrpSpPr>
      <p:grpSpPr>
        <a:xfrm>
          <a:off x="0" y="0"/>
          <a:ext cx="0" cy="0"/>
          <a:chOff x="0" y="0"/>
          <a:chExt cx="0" cy="0"/>
        </a:xfrm>
      </p:grpSpPr>
      <p:sp>
        <p:nvSpPr>
          <p:cNvPr id="2" name="Rectangle 1"/>
          <p:cNvSpPr/>
          <p:nvPr userDrawn="1"/>
        </p:nvSpPr>
        <p:spPr>
          <a:xfrm>
            <a:off x="2" y="0"/>
            <a:ext cx="12191998" cy="6858000"/>
          </a:xfrm>
          <a:prstGeom prst="rect">
            <a:avLst/>
          </a:prstGeom>
          <a:solidFill>
            <a:srgbClr val="C924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schemeClr val="bg1"/>
              </a:solidFill>
            </a:endParaRPr>
          </a:p>
        </p:txBody>
      </p:sp>
      <p:sp>
        <p:nvSpPr>
          <p:cNvPr id="10" name="Text Placeholder 9"/>
          <p:cNvSpPr>
            <a:spLocks noGrp="1"/>
          </p:cNvSpPr>
          <p:nvPr>
            <p:ph type="body" sz="quarter" idx="11" hasCustomPrompt="1"/>
          </p:nvPr>
        </p:nvSpPr>
        <p:spPr>
          <a:xfrm>
            <a:off x="2" y="0"/>
            <a:ext cx="5375273" cy="6858000"/>
          </a:xfrm>
          <a:prstGeom prst="rect">
            <a:avLst/>
          </a:prstGeom>
          <a:noFill/>
        </p:spPr>
        <p:txBody>
          <a:bodyPr lIns="684000" tIns="1656000" rIns="360000"/>
          <a:lstStyle>
            <a:lvl1pPr marL="0" indent="0" algn="l">
              <a:buFont typeface="Arial" panose="020B0604020202020204" pitchFamily="34" charset="0"/>
              <a:buNone/>
              <a:defRPr lang="fr-FR" sz="3600" b="0" i="0" smtClean="0">
                <a:solidFill>
                  <a:schemeClr val="bg1"/>
                </a:solidFill>
                <a:effectLst/>
                <a:latin typeface="+mj-lt"/>
              </a:defRPr>
            </a:lvl1pPr>
            <a:lvl2pPr marL="457200" indent="0" algn="ctr">
              <a:buNone/>
              <a:defRPr/>
            </a:lvl2pPr>
            <a:lvl3pPr marL="914400" indent="0" algn="ctr">
              <a:buNone/>
              <a:defRPr/>
            </a:lvl3pPr>
            <a:lvl4pPr marL="1371600" indent="0" algn="ctr">
              <a:buNone/>
              <a:defRPr/>
            </a:lvl4pPr>
            <a:lvl5pPr marL="1828800" indent="0" algn="ctr">
              <a:buNone/>
              <a:defRPr/>
            </a:lvl5pPr>
          </a:lstStyle>
          <a:p>
            <a:r>
              <a:rPr lang="en-GB"/>
              <a:t>This layout is a section break with no image.</a:t>
            </a:r>
          </a:p>
        </p:txBody>
      </p:sp>
      <p:sp>
        <p:nvSpPr>
          <p:cNvPr id="18" name="Text Placeholder 7"/>
          <p:cNvSpPr>
            <a:spLocks noGrp="1"/>
          </p:cNvSpPr>
          <p:nvPr>
            <p:ph type="body" sz="quarter" idx="14" hasCustomPrompt="1"/>
          </p:nvPr>
        </p:nvSpPr>
        <p:spPr>
          <a:xfrm>
            <a:off x="6456363" y="1707773"/>
            <a:ext cx="5040312" cy="1282402"/>
          </a:xfrm>
          <a:prstGeom prst="rect">
            <a:avLst/>
          </a:prstGeom>
        </p:spPr>
        <p:txBody>
          <a:bodyPr vert="horz" wrap="square" lIns="0" tIns="0" rIns="0" bIns="0">
            <a:spAutoFit/>
          </a:bodyPr>
          <a:lstStyle>
            <a:lvl1pPr marL="0" marR="0" indent="0" algn="l" defTabSz="457200" rtl="0" eaLnBrk="1" fontAlgn="auto" latinLnBrk="0" hangingPunct="1">
              <a:lnSpc>
                <a:spcPts val="2500"/>
              </a:lnSpc>
              <a:spcBef>
                <a:spcPts val="1200"/>
              </a:spcBef>
              <a:spcAft>
                <a:spcPts val="300"/>
              </a:spcAft>
              <a:buClrTx/>
              <a:buSzTx/>
              <a:buFont typeface="Arial"/>
              <a:buNone/>
              <a:tabLst/>
              <a:defRPr lang="en-GB" sz="1800" b="0" i="0">
                <a:solidFill>
                  <a:schemeClr val="bg1"/>
                </a:solidFill>
                <a:effectLst/>
                <a:latin typeface="+mn-lt"/>
              </a:defRPr>
            </a:lvl1pPr>
            <a:lvl2pPr marL="457200" indent="0">
              <a:buNone/>
              <a:defRPr sz="1600" baseline="0"/>
            </a:lvl2pPr>
          </a:lstStyle>
          <a:p>
            <a:r>
              <a:rPr lang="en-GB" err="1"/>
              <a:t>Expressa</a:t>
            </a:r>
            <a:r>
              <a:rPr lang="en-GB"/>
              <a:t> </a:t>
            </a:r>
            <a:r>
              <a:rPr lang="en-GB" err="1"/>
              <a:t>vero</a:t>
            </a:r>
            <a:r>
              <a:rPr lang="en-GB"/>
              <a:t> in </a:t>
            </a:r>
            <a:r>
              <a:rPr lang="en-GB" err="1"/>
              <a:t>iis</a:t>
            </a:r>
            <a:r>
              <a:rPr lang="en-GB"/>
              <a:t> </a:t>
            </a:r>
            <a:r>
              <a:rPr lang="en-GB" err="1"/>
              <a:t>aetatibus</a:t>
            </a:r>
            <a:r>
              <a:rPr lang="en-GB"/>
              <a:t>, quae </a:t>
            </a:r>
            <a:r>
              <a:rPr lang="en-GB" err="1"/>
              <a:t>iam</a:t>
            </a:r>
            <a:r>
              <a:rPr lang="en-GB"/>
              <a:t> </a:t>
            </a:r>
            <a:r>
              <a:rPr lang="en-GB" err="1"/>
              <a:t>confirmatae</a:t>
            </a:r>
            <a:r>
              <a:rPr lang="en-GB"/>
              <a:t> </a:t>
            </a:r>
            <a:r>
              <a:rPr lang="en-GB" err="1"/>
              <a:t>sunt</a:t>
            </a:r>
            <a:r>
              <a:rPr lang="en-GB"/>
              <a:t>. Quid Zeno? </a:t>
            </a:r>
            <a:r>
              <a:rPr lang="en-GB" err="1"/>
              <a:t>Iam</a:t>
            </a:r>
            <a:r>
              <a:rPr lang="en-GB"/>
              <a:t> in </a:t>
            </a:r>
            <a:r>
              <a:rPr lang="en-GB" err="1"/>
              <a:t>altera</a:t>
            </a:r>
            <a:r>
              <a:rPr lang="en-GB"/>
              <a:t> </a:t>
            </a:r>
            <a:r>
              <a:rPr lang="en-GB" err="1"/>
              <a:t>philosophiae</a:t>
            </a:r>
            <a:r>
              <a:rPr lang="en-GB"/>
              <a:t> parte. </a:t>
            </a:r>
            <a:r>
              <a:rPr lang="en-GB" err="1"/>
              <a:t>Hunc</a:t>
            </a:r>
            <a:r>
              <a:rPr lang="en-GB"/>
              <a:t> </a:t>
            </a:r>
            <a:r>
              <a:rPr lang="en-GB" err="1"/>
              <a:t>vos</a:t>
            </a:r>
            <a:r>
              <a:rPr lang="en-GB"/>
              <a:t> </a:t>
            </a:r>
            <a:r>
              <a:rPr lang="en-GB" err="1"/>
              <a:t>beatum</a:t>
            </a:r>
            <a:r>
              <a:rPr lang="en-GB"/>
              <a:t>; </a:t>
            </a:r>
            <a:r>
              <a:rPr lang="en-GB" err="1"/>
              <a:t>Quia</a:t>
            </a:r>
            <a:r>
              <a:rPr lang="en-GB"/>
              <a:t> </a:t>
            </a:r>
            <a:r>
              <a:rPr lang="en-GB" err="1"/>
              <a:t>nec</a:t>
            </a:r>
            <a:r>
              <a:rPr lang="en-GB"/>
              <a:t> </a:t>
            </a:r>
            <a:r>
              <a:rPr lang="en-GB" err="1"/>
              <a:t>honesto</a:t>
            </a:r>
            <a:r>
              <a:rPr lang="en-GB"/>
              <a:t> </a:t>
            </a:r>
            <a:r>
              <a:rPr lang="en-GB" err="1"/>
              <a:t>quic</a:t>
            </a:r>
            <a:r>
              <a:rPr lang="en-GB"/>
              <a:t> quam </a:t>
            </a:r>
            <a:r>
              <a:rPr lang="en-GB" err="1"/>
              <a:t>honestius</a:t>
            </a:r>
            <a:r>
              <a:rPr lang="en-GB"/>
              <a:t> </a:t>
            </a:r>
            <a:r>
              <a:rPr lang="en-GB" err="1"/>
              <a:t>nec</a:t>
            </a:r>
            <a:endParaRPr lang="en-GB"/>
          </a:p>
        </p:txBody>
      </p:sp>
      <p:cxnSp>
        <p:nvCxnSpPr>
          <p:cNvPr id="7" name="Straight Connector 6"/>
          <p:cNvCxnSpPr/>
          <p:nvPr userDrawn="1"/>
        </p:nvCxnSpPr>
        <p:spPr>
          <a:xfrm>
            <a:off x="701749" y="6365433"/>
            <a:ext cx="1274098" cy="0"/>
          </a:xfrm>
          <a:prstGeom prst="line">
            <a:avLst/>
          </a:prstGeom>
          <a:ln w="1016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userDrawn="1"/>
        </p:nvCxnSpPr>
        <p:spPr>
          <a:xfrm>
            <a:off x="701749" y="500707"/>
            <a:ext cx="1274098" cy="0"/>
          </a:xfrm>
          <a:prstGeom prst="line">
            <a:avLst/>
          </a:prstGeom>
          <a:ln w="101600">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35159470"/>
      </p:ext>
    </p:extLst>
  </p:cSld>
  <p:clrMapOvr>
    <a:masterClrMapping/>
  </p:clrMapOvr>
  <p:extLst>
    <p:ext uri="{DCECCB84-F9BA-43D5-87BE-67443E8EF086}">
      <p15:sldGuideLst xmlns:p15="http://schemas.microsoft.com/office/powerpoint/2012/main">
        <p15:guide id="1" pos="7242">
          <p15:clr>
            <a:srgbClr val="FBAE40"/>
          </p15:clr>
        </p15:guide>
        <p15:guide id="2" pos="438">
          <p15:clr>
            <a:srgbClr val="FBAE40"/>
          </p15:clr>
        </p15:guide>
        <p15:guide id="3" pos="3840">
          <p15:clr>
            <a:srgbClr val="FBAE40"/>
          </p15:clr>
        </p15:guide>
        <p15:guide id="4" orient="horz" pos="1117">
          <p15:clr>
            <a:srgbClr val="FBAE40"/>
          </p15:clr>
        </p15:guide>
        <p15:guide id="5" orient="horz" pos="3974">
          <p15:clr>
            <a:srgbClr val="FBAE40"/>
          </p15:clr>
        </p15:guide>
        <p15:guide id="6" orient="horz" pos="2160">
          <p15:clr>
            <a:srgbClr val="FBAE40"/>
          </p15:clr>
        </p15:guide>
        <p15:guide id="7" pos="4067">
          <p15:clr>
            <a:srgbClr val="FBAE40"/>
          </p15:clr>
        </p15:guide>
        <p15:guide id="8" pos="3386">
          <p15:clr>
            <a:srgbClr val="FBAE40"/>
          </p15:clr>
        </p15:guide>
        <p15:guide id="9" orient="horz" pos="572">
          <p15:clr>
            <a:srgbClr val="FBAE40"/>
          </p15:clr>
        </p15:guide>
        <p15:guide id="10" pos="3603">
          <p15:clr>
            <a:srgbClr val="FBAE40"/>
          </p15:clr>
        </p15:guide>
        <p15:guide id="11" orient="horz" pos="346">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break with image">
    <p:spTree>
      <p:nvGrpSpPr>
        <p:cNvPr id="1" name=""/>
        <p:cNvGrpSpPr/>
        <p:nvPr/>
      </p:nvGrpSpPr>
      <p:grpSpPr>
        <a:xfrm>
          <a:off x="0" y="0"/>
          <a:ext cx="0" cy="0"/>
          <a:chOff x="0" y="0"/>
          <a:chExt cx="0" cy="0"/>
        </a:xfrm>
      </p:grpSpPr>
      <p:sp>
        <p:nvSpPr>
          <p:cNvPr id="2" name="Rectangle 1"/>
          <p:cNvSpPr/>
          <p:nvPr userDrawn="1"/>
        </p:nvSpPr>
        <p:spPr>
          <a:xfrm>
            <a:off x="2" y="0"/>
            <a:ext cx="6105526" cy="6858000"/>
          </a:xfrm>
          <a:prstGeom prst="rect">
            <a:avLst/>
          </a:prstGeom>
          <a:solidFill>
            <a:srgbClr val="0070C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0" name="Text Placeholder 9"/>
          <p:cNvSpPr>
            <a:spLocks noGrp="1"/>
          </p:cNvSpPr>
          <p:nvPr>
            <p:ph type="body" sz="quarter" idx="11" hasCustomPrompt="1"/>
          </p:nvPr>
        </p:nvSpPr>
        <p:spPr>
          <a:xfrm>
            <a:off x="2" y="0"/>
            <a:ext cx="5375273" cy="6858000"/>
          </a:xfrm>
          <a:prstGeom prst="rect">
            <a:avLst/>
          </a:prstGeom>
          <a:noFill/>
        </p:spPr>
        <p:txBody>
          <a:bodyPr lIns="684000" tIns="360000" rIns="360000" bIns="720000" anchor="ctr" anchorCtr="0"/>
          <a:lstStyle>
            <a:lvl1pPr marL="0" indent="0" algn="l">
              <a:buFont typeface="Arial" panose="020B0604020202020204" pitchFamily="34" charset="0"/>
              <a:buNone/>
              <a:defRPr lang="fr-FR" sz="3600" b="0" i="0" baseline="0" smtClean="0">
                <a:solidFill>
                  <a:schemeClr val="bg1"/>
                </a:solidFill>
                <a:effectLst/>
                <a:latin typeface="Heading"/>
              </a:defRPr>
            </a:lvl1pPr>
            <a:lvl2pPr marL="457200" indent="0" algn="ctr">
              <a:buNone/>
              <a:defRPr/>
            </a:lvl2pPr>
            <a:lvl3pPr marL="914400" indent="0" algn="ctr">
              <a:buNone/>
              <a:defRPr/>
            </a:lvl3pPr>
            <a:lvl4pPr marL="1371600" indent="0" algn="ctr">
              <a:buNone/>
              <a:defRPr/>
            </a:lvl4pPr>
            <a:lvl5pPr marL="1828800" indent="0" algn="ctr">
              <a:buNone/>
              <a:defRPr/>
            </a:lvl5pPr>
          </a:lstStyle>
          <a:p>
            <a:r>
              <a:rPr lang="en-GB"/>
              <a:t>This layout is a section break with an image on the right.</a:t>
            </a:r>
          </a:p>
        </p:txBody>
      </p:sp>
      <p:cxnSp>
        <p:nvCxnSpPr>
          <p:cNvPr id="17" name="Straight Connector 16"/>
          <p:cNvCxnSpPr/>
          <p:nvPr userDrawn="1"/>
        </p:nvCxnSpPr>
        <p:spPr>
          <a:xfrm>
            <a:off x="701749" y="500707"/>
            <a:ext cx="1274098" cy="0"/>
          </a:xfrm>
          <a:prstGeom prst="line">
            <a:avLst/>
          </a:prstGeom>
          <a:ln w="1016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5" name="Picture Placeholder 4"/>
          <p:cNvSpPr>
            <a:spLocks noGrp="1"/>
          </p:cNvSpPr>
          <p:nvPr>
            <p:ph type="pic" sz="quarter" idx="15" hasCustomPrompt="1"/>
          </p:nvPr>
        </p:nvSpPr>
        <p:spPr>
          <a:xfrm>
            <a:off x="6105525" y="0"/>
            <a:ext cx="6086475" cy="6858000"/>
          </a:xfrm>
          <a:prstGeom prst="rect">
            <a:avLst/>
          </a:prstGeom>
        </p:spPr>
        <p:txBody>
          <a:bodyPr tIns="2808000"/>
          <a:lstStyle>
            <a:lvl1pPr marL="0" indent="0" algn="ctr">
              <a:buNone/>
              <a:defRPr sz="1600">
                <a:solidFill>
                  <a:schemeClr val="bg1">
                    <a:lumMod val="50000"/>
                  </a:schemeClr>
                </a:solidFill>
              </a:defRPr>
            </a:lvl1pPr>
          </a:lstStyle>
          <a:p>
            <a:r>
              <a:rPr lang="en-GB"/>
              <a:t>Insert picture click on icon</a:t>
            </a:r>
          </a:p>
        </p:txBody>
      </p:sp>
    </p:spTree>
    <p:extLst>
      <p:ext uri="{BB962C8B-B14F-4D97-AF65-F5344CB8AC3E}">
        <p14:creationId xmlns:p14="http://schemas.microsoft.com/office/powerpoint/2010/main" val="2558746105"/>
      </p:ext>
    </p:extLst>
  </p:cSld>
  <p:clrMapOvr>
    <a:masterClrMapping/>
  </p:clrMapOvr>
  <p:extLst>
    <p:ext uri="{DCECCB84-F9BA-43D5-87BE-67443E8EF086}">
      <p15:sldGuideLst xmlns:p15="http://schemas.microsoft.com/office/powerpoint/2012/main">
        <p15:guide id="1" pos="7242" userDrawn="1">
          <p15:clr>
            <a:srgbClr val="FBAE40"/>
          </p15:clr>
        </p15:guide>
        <p15:guide id="2" pos="438" userDrawn="1">
          <p15:clr>
            <a:srgbClr val="FBAE40"/>
          </p15:clr>
        </p15:guide>
        <p15:guide id="3" pos="3840" userDrawn="1">
          <p15:clr>
            <a:srgbClr val="FBAE40"/>
          </p15:clr>
        </p15:guide>
        <p15:guide id="4" orient="horz" pos="346" userDrawn="1">
          <p15:clr>
            <a:srgbClr val="FBAE40"/>
          </p15:clr>
        </p15:guide>
        <p15:guide id="5" orient="horz" pos="3974" userDrawn="1">
          <p15:clr>
            <a:srgbClr val="FBAE40"/>
          </p15:clr>
        </p15:guide>
        <p15:guide id="6" orient="horz" pos="2160" userDrawn="1">
          <p15:clr>
            <a:srgbClr val="FBAE40"/>
          </p15:clr>
        </p15:guide>
        <p15:guide id="7" pos="4067" userDrawn="1">
          <p15:clr>
            <a:srgbClr val="FBAE40"/>
          </p15:clr>
        </p15:guide>
        <p15:guide id="8" pos="3386" userDrawn="1">
          <p15:clr>
            <a:srgbClr val="FBAE40"/>
          </p15:clr>
        </p15:guide>
        <p15:guide id="9" orient="horz" pos="572" userDrawn="1">
          <p15:clr>
            <a:srgbClr val="FBAE40"/>
          </p15:clr>
        </p15:guide>
        <p15:guide id="10" pos="3603"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asic page">
    <p:spTree>
      <p:nvGrpSpPr>
        <p:cNvPr id="1" name=""/>
        <p:cNvGrpSpPr/>
        <p:nvPr/>
      </p:nvGrpSpPr>
      <p:grpSpPr>
        <a:xfrm>
          <a:off x="0" y="0"/>
          <a:ext cx="0" cy="0"/>
          <a:chOff x="0" y="0"/>
          <a:chExt cx="0" cy="0"/>
        </a:xfrm>
      </p:grpSpPr>
      <p:sp>
        <p:nvSpPr>
          <p:cNvPr id="16" name="Text Placeholder 7"/>
          <p:cNvSpPr>
            <a:spLocks noGrp="1"/>
          </p:cNvSpPr>
          <p:nvPr>
            <p:ph type="body" sz="quarter" idx="11" hasCustomPrompt="1"/>
          </p:nvPr>
        </p:nvSpPr>
        <p:spPr>
          <a:xfrm>
            <a:off x="695325" y="908049"/>
            <a:ext cx="5040314" cy="709991"/>
          </a:xfrm>
          <a:prstGeom prst="rect">
            <a:avLst/>
          </a:prstGeom>
          <a:ln w="12700">
            <a:noFill/>
          </a:ln>
        </p:spPr>
        <p:txBody>
          <a:bodyPr vert="horz" lIns="0" tIns="0" rIns="0" bIns="0"/>
          <a:lstStyle>
            <a:lvl1pPr marL="0" marR="0" indent="0" algn="l" defTabSz="457200" rtl="0" eaLnBrk="1" fontAlgn="auto" latinLnBrk="0" hangingPunct="1">
              <a:lnSpc>
                <a:spcPct val="100000"/>
              </a:lnSpc>
              <a:spcBef>
                <a:spcPts val="400"/>
              </a:spcBef>
              <a:spcAft>
                <a:spcPts val="300"/>
              </a:spcAft>
              <a:buClrTx/>
              <a:buSzTx/>
              <a:buFont typeface="Arial"/>
              <a:buNone/>
              <a:tabLst/>
              <a:defRPr sz="2600" b="0" i="0" baseline="0">
                <a:solidFill>
                  <a:srgbClr val="0070C0"/>
                </a:solidFill>
                <a:latin typeface="Arial"/>
                <a:cs typeface="Arial"/>
              </a:defRPr>
            </a:lvl1pPr>
            <a:lvl2pPr marL="457200" indent="0">
              <a:buNone/>
              <a:defRPr sz="1600" baseline="0"/>
            </a:lvl2pPr>
          </a:lstStyle>
          <a:p>
            <a:r>
              <a:rPr lang="en-GB"/>
              <a:t>This is a basic page 2 column layout</a:t>
            </a:r>
          </a:p>
        </p:txBody>
      </p:sp>
      <p:sp>
        <p:nvSpPr>
          <p:cNvPr id="11" name="Text Placeholder 7"/>
          <p:cNvSpPr>
            <a:spLocks noGrp="1"/>
          </p:cNvSpPr>
          <p:nvPr>
            <p:ph type="body" sz="quarter" idx="10" hasCustomPrompt="1"/>
          </p:nvPr>
        </p:nvSpPr>
        <p:spPr>
          <a:xfrm>
            <a:off x="695326" y="2636874"/>
            <a:ext cx="10801350" cy="3671850"/>
          </a:xfrm>
          <a:prstGeom prst="rect">
            <a:avLst/>
          </a:prstGeom>
        </p:spPr>
        <p:txBody>
          <a:bodyPr vert="horz" wrap="square" lIns="0" tIns="0" rIns="0" bIns="0" numCol="2" spcCol="720000">
            <a:noAutofit/>
          </a:bodyPr>
          <a:lstStyle>
            <a:lvl1pPr marL="0" marR="0" indent="0" algn="l" defTabSz="457200" rtl="0" eaLnBrk="1" fontAlgn="auto" latinLnBrk="0" hangingPunct="1">
              <a:lnSpc>
                <a:spcPts val="2200"/>
              </a:lnSpc>
              <a:spcBef>
                <a:spcPts val="1200"/>
              </a:spcBef>
              <a:spcAft>
                <a:spcPts val="300"/>
              </a:spcAft>
              <a:buClrTx/>
              <a:buSzTx/>
              <a:buFont typeface="Arial"/>
              <a:buNone/>
              <a:tabLst/>
              <a:defRPr lang="en-GB" sz="1400" b="0" i="0" baseline="0">
                <a:effectLst/>
                <a:latin typeface="Body"/>
              </a:defRPr>
            </a:lvl1pPr>
            <a:lvl2pPr marL="457200" indent="0">
              <a:buNone/>
              <a:defRPr sz="1600" baseline="0"/>
            </a:lvl2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Oculorum</a:t>
            </a:r>
            <a:r>
              <a:rPr lang="en-GB"/>
              <a:t>, </a:t>
            </a:r>
            <a:r>
              <a:rPr lang="en-GB" err="1"/>
              <a:t>inquit</a:t>
            </a:r>
            <a:r>
              <a:rPr lang="en-GB"/>
              <a:t> Plato, </a:t>
            </a:r>
            <a:r>
              <a:rPr lang="en-GB" err="1"/>
              <a:t>est</a:t>
            </a:r>
            <a:r>
              <a:rPr lang="en-GB"/>
              <a:t> in </a:t>
            </a:r>
            <a:r>
              <a:rPr lang="en-GB" err="1"/>
              <a:t>nobis</a:t>
            </a:r>
            <a:r>
              <a:rPr lang="en-GB"/>
              <a:t> </a:t>
            </a:r>
            <a:r>
              <a:rPr lang="en-GB" err="1"/>
              <a:t>sensus</a:t>
            </a:r>
            <a:r>
              <a:rPr lang="en-GB"/>
              <a:t> </a:t>
            </a:r>
            <a:r>
              <a:rPr lang="en-GB" err="1"/>
              <a:t>acerrimus</a:t>
            </a:r>
            <a:r>
              <a:rPr lang="en-GB"/>
              <a:t>, </a:t>
            </a:r>
            <a:r>
              <a:rPr lang="en-GB" err="1"/>
              <a:t>quibus</a:t>
            </a:r>
            <a:r>
              <a:rPr lang="en-GB"/>
              <a:t> </a:t>
            </a:r>
            <a:r>
              <a:rPr lang="en-GB" err="1"/>
              <a:t>sapientiam</a:t>
            </a:r>
            <a:r>
              <a:rPr lang="en-GB"/>
              <a:t> non </a:t>
            </a:r>
            <a:r>
              <a:rPr lang="en-GB" err="1"/>
              <a:t>cernimus</a:t>
            </a:r>
            <a:r>
              <a:rPr lang="en-GB"/>
              <a:t>. </a:t>
            </a:r>
            <a:r>
              <a:rPr lang="en-GB" err="1"/>
              <a:t>Esse</a:t>
            </a:r>
            <a:r>
              <a:rPr lang="en-GB"/>
              <a:t> </a:t>
            </a:r>
            <a:r>
              <a:rPr lang="en-GB" err="1"/>
              <a:t>enim</a:t>
            </a:r>
            <a:r>
              <a:rPr lang="en-GB"/>
              <a:t> quam </a:t>
            </a:r>
            <a:r>
              <a:rPr lang="en-GB" err="1"/>
              <a:t>vellet</a:t>
            </a:r>
            <a:r>
              <a:rPr lang="en-GB"/>
              <a:t> </a:t>
            </a:r>
            <a:r>
              <a:rPr lang="en-GB" err="1"/>
              <a:t>iniquus</a:t>
            </a:r>
            <a:r>
              <a:rPr lang="en-GB"/>
              <a:t> </a:t>
            </a:r>
            <a:r>
              <a:rPr lang="en-GB" err="1"/>
              <a:t>iustus</a:t>
            </a:r>
            <a:r>
              <a:rPr lang="en-GB"/>
              <a:t> </a:t>
            </a:r>
            <a:r>
              <a:rPr lang="en-GB" err="1"/>
              <a:t>poterat</a:t>
            </a:r>
            <a:r>
              <a:rPr lang="en-GB"/>
              <a:t> </a:t>
            </a:r>
            <a:r>
              <a:rPr lang="en-GB" err="1"/>
              <a:t>inpune</a:t>
            </a:r>
            <a:r>
              <a:rPr lang="en-GB"/>
              <a:t>. Quasi </a:t>
            </a:r>
            <a:r>
              <a:rPr lang="en-GB" err="1"/>
              <a:t>vero</a:t>
            </a:r>
            <a:r>
              <a:rPr lang="en-GB"/>
              <a:t>, </a:t>
            </a:r>
            <a:r>
              <a:rPr lang="en-GB" err="1"/>
              <a:t>inquit</a:t>
            </a:r>
            <a:r>
              <a:rPr lang="en-GB"/>
              <a:t>, </a:t>
            </a:r>
            <a:r>
              <a:rPr lang="en-GB" err="1"/>
              <a:t>perpetua</a:t>
            </a:r>
            <a:r>
              <a:rPr lang="en-GB"/>
              <a:t> </a:t>
            </a:r>
            <a:r>
              <a:rPr lang="en-GB" err="1"/>
              <a:t>oratio</a:t>
            </a:r>
            <a:r>
              <a:rPr lang="en-GB"/>
              <a:t> </a:t>
            </a:r>
            <a:r>
              <a:rPr lang="en-GB" err="1"/>
              <a:t>rhetorum</a:t>
            </a:r>
            <a:r>
              <a:rPr lang="en-GB"/>
              <a:t> </a:t>
            </a:r>
            <a:r>
              <a:rPr lang="en-GB" err="1"/>
              <a:t>solum</a:t>
            </a:r>
            <a:r>
              <a:rPr lang="en-GB"/>
              <a:t>, non </a:t>
            </a:r>
            <a:r>
              <a:rPr lang="en-GB" err="1"/>
              <a:t>etiam</a:t>
            </a:r>
            <a:r>
              <a:rPr lang="en-GB"/>
              <a:t> </a:t>
            </a:r>
            <a:r>
              <a:rPr lang="en-GB" err="1"/>
              <a:t>philosophorum</a:t>
            </a:r>
            <a:r>
              <a:rPr lang="en-GB"/>
              <a:t> sit. Scio </a:t>
            </a:r>
            <a:r>
              <a:rPr lang="en-GB" err="1"/>
              <a:t>enim</a:t>
            </a:r>
            <a:r>
              <a:rPr lang="en-GB"/>
              <a:t> </a:t>
            </a:r>
            <a:r>
              <a:rPr lang="en-GB" err="1"/>
              <a:t>esse</a:t>
            </a:r>
            <a:r>
              <a:rPr lang="en-GB"/>
              <a:t> </a:t>
            </a:r>
            <a:r>
              <a:rPr lang="en-GB" err="1"/>
              <a:t>quosdam</a:t>
            </a:r>
            <a:r>
              <a:rPr lang="en-GB"/>
              <a:t>, qui </a:t>
            </a:r>
            <a:r>
              <a:rPr lang="en-GB" err="1"/>
              <a:t>quavis</a:t>
            </a:r>
            <a:r>
              <a:rPr lang="en-GB"/>
              <a:t> lingua </a:t>
            </a:r>
            <a:r>
              <a:rPr lang="en-GB" err="1"/>
              <a:t>philosophari</a:t>
            </a:r>
            <a:r>
              <a:rPr lang="en-GB"/>
              <a:t> </a:t>
            </a:r>
            <a:r>
              <a:rPr lang="en-GB" err="1"/>
              <a:t>possint</a:t>
            </a:r>
            <a:r>
              <a:rPr lang="en-GB"/>
              <a:t>; </a:t>
            </a:r>
            <a:r>
              <a:rPr lang="en-GB" err="1"/>
              <a:t>Nescio</a:t>
            </a:r>
            <a:r>
              <a:rPr lang="en-GB"/>
              <a:t> quo </a:t>
            </a:r>
            <a:r>
              <a:rPr lang="en-GB" err="1"/>
              <a:t>modo</a:t>
            </a:r>
            <a:r>
              <a:rPr lang="en-GB"/>
              <a:t> </a:t>
            </a:r>
            <a:r>
              <a:rPr lang="en-GB" err="1"/>
              <a:t>praetervolavit</a:t>
            </a:r>
            <a:r>
              <a:rPr lang="en-GB"/>
              <a:t> </a:t>
            </a:r>
            <a:r>
              <a:rPr lang="en-GB" err="1"/>
              <a:t>oratio</a:t>
            </a:r>
            <a:r>
              <a:rPr lang="en-GB"/>
              <a:t>. </a:t>
            </a:r>
            <a:r>
              <a:rPr lang="en-GB" err="1"/>
              <a:t>Ita</a:t>
            </a:r>
            <a:r>
              <a:rPr lang="en-GB"/>
              <a:t> </a:t>
            </a:r>
            <a:r>
              <a:rPr lang="en-GB" err="1"/>
              <a:t>graviter</a:t>
            </a:r>
            <a:r>
              <a:rPr lang="en-GB"/>
              <a:t> et severe </a:t>
            </a:r>
            <a:r>
              <a:rPr lang="en-GB" err="1"/>
              <a:t>voluptatem</a:t>
            </a:r>
            <a:r>
              <a:rPr lang="en-GB"/>
              <a:t> </a:t>
            </a:r>
            <a:r>
              <a:rPr lang="en-GB" err="1"/>
              <a:t>secrevit</a:t>
            </a:r>
            <a:r>
              <a:rPr lang="en-GB"/>
              <a:t> a bono. Duo </a:t>
            </a:r>
            <a:r>
              <a:rPr lang="en-GB" err="1"/>
              <a:t>Reges</a:t>
            </a:r>
            <a:r>
              <a:rPr lang="en-GB"/>
              <a:t>: </a:t>
            </a:r>
            <a:r>
              <a:rPr lang="en-GB" err="1"/>
              <a:t>constructio</a:t>
            </a:r>
            <a:r>
              <a:rPr lang="en-GB"/>
              <a:t> </a:t>
            </a:r>
            <a:r>
              <a:rPr lang="en-GB" err="1"/>
              <a:t>interrete</a:t>
            </a:r>
            <a:r>
              <a:rPr lang="en-GB"/>
              <a:t>. </a:t>
            </a:r>
            <a:r>
              <a:rPr lang="en-GB" err="1"/>
              <a:t>Negat</a:t>
            </a:r>
            <a:r>
              <a:rPr lang="en-GB"/>
              <a:t> </a:t>
            </a:r>
            <a:r>
              <a:rPr lang="en-GB" err="1"/>
              <a:t>enim</a:t>
            </a:r>
            <a:r>
              <a:rPr lang="en-GB"/>
              <a:t> </a:t>
            </a:r>
            <a:r>
              <a:rPr lang="en-GB" err="1"/>
              <a:t>summo</a:t>
            </a:r>
            <a:r>
              <a:rPr lang="en-GB"/>
              <a:t> bono </a:t>
            </a:r>
            <a:r>
              <a:rPr lang="en-GB" err="1"/>
              <a:t>afferre</a:t>
            </a:r>
            <a:r>
              <a:rPr lang="en-GB"/>
              <a:t> </a:t>
            </a:r>
            <a:r>
              <a:rPr lang="en-GB" err="1"/>
              <a:t>incrementum</a:t>
            </a:r>
            <a:r>
              <a:rPr lang="en-GB"/>
              <a:t> diem. </a:t>
            </a:r>
            <a:r>
              <a:rPr lang="en-GB" err="1"/>
              <a:t>Sed</a:t>
            </a:r>
            <a:r>
              <a:rPr lang="en-GB"/>
              <a:t> quid ages tandem, </a:t>
            </a:r>
            <a:r>
              <a:rPr lang="en-GB" err="1"/>
              <a:t>si</a:t>
            </a:r>
            <a:r>
              <a:rPr lang="en-GB"/>
              <a:t> </a:t>
            </a:r>
            <a:r>
              <a:rPr lang="en-GB" err="1"/>
              <a:t>utilitas</a:t>
            </a:r>
            <a:r>
              <a:rPr lang="en-GB"/>
              <a:t> ab </a:t>
            </a:r>
            <a:r>
              <a:rPr lang="en-GB" err="1"/>
              <a:t>amicitia</a:t>
            </a:r>
            <a:r>
              <a:rPr lang="en-GB"/>
              <a:t>, </a:t>
            </a:r>
            <a:r>
              <a:rPr lang="en-GB" err="1"/>
              <a:t>ut</a:t>
            </a:r>
            <a:r>
              <a:rPr lang="en-GB"/>
              <a:t> fit </a:t>
            </a:r>
            <a:r>
              <a:rPr lang="en-GB" err="1"/>
              <a:t>saepe</a:t>
            </a:r>
            <a:r>
              <a:rPr lang="en-GB"/>
              <a:t>, </a:t>
            </a:r>
            <a:r>
              <a:rPr lang="en-GB" err="1"/>
              <a:t>defecerit</a:t>
            </a:r>
            <a:r>
              <a:rPr lang="en-GB"/>
              <a:t>? </a:t>
            </a:r>
            <a:r>
              <a:rPr lang="en-GB" err="1"/>
              <a:t>Conferam</a:t>
            </a:r>
            <a:r>
              <a:rPr lang="en-GB"/>
              <a:t> </a:t>
            </a:r>
            <a:r>
              <a:rPr lang="en-GB" err="1"/>
              <a:t>tecum</a:t>
            </a:r>
            <a:r>
              <a:rPr lang="en-GB"/>
              <a:t>, quam </a:t>
            </a:r>
            <a:r>
              <a:rPr lang="en-GB" err="1"/>
              <a:t>cuique</a:t>
            </a:r>
            <a:r>
              <a:rPr lang="en-GB"/>
              <a:t> verso rem </a:t>
            </a:r>
            <a:r>
              <a:rPr lang="en-GB" err="1"/>
              <a:t>subicias</a:t>
            </a:r>
            <a:r>
              <a:rPr lang="en-GB"/>
              <a:t>; </a:t>
            </a:r>
          </a:p>
          <a:p>
            <a:r>
              <a:rPr lang="en-GB" err="1"/>
              <a:t>Expressa</a:t>
            </a:r>
            <a:r>
              <a:rPr lang="en-GB"/>
              <a:t> </a:t>
            </a:r>
            <a:r>
              <a:rPr lang="en-GB" err="1"/>
              <a:t>vero</a:t>
            </a:r>
            <a:r>
              <a:rPr lang="en-GB"/>
              <a:t> in </a:t>
            </a:r>
            <a:r>
              <a:rPr lang="en-GB" err="1"/>
              <a:t>iis</a:t>
            </a:r>
            <a:r>
              <a:rPr lang="en-GB"/>
              <a:t> </a:t>
            </a:r>
            <a:r>
              <a:rPr lang="en-GB" err="1"/>
              <a:t>aetatibus</a:t>
            </a:r>
            <a:r>
              <a:rPr lang="en-GB"/>
              <a:t>, quae </a:t>
            </a:r>
            <a:r>
              <a:rPr lang="en-GB" err="1"/>
              <a:t>iam</a:t>
            </a:r>
            <a:r>
              <a:rPr lang="en-GB"/>
              <a:t> </a:t>
            </a:r>
            <a:r>
              <a:rPr lang="en-GB" err="1"/>
              <a:t>confirmatae</a:t>
            </a:r>
            <a:r>
              <a:rPr lang="en-GB"/>
              <a:t> </a:t>
            </a:r>
            <a:r>
              <a:rPr lang="en-GB" err="1"/>
              <a:t>sunt</a:t>
            </a:r>
            <a:r>
              <a:rPr lang="en-GB"/>
              <a:t>. Quid Zeno? </a:t>
            </a:r>
            <a:r>
              <a:rPr lang="en-GB" err="1"/>
              <a:t>Iam</a:t>
            </a:r>
            <a:r>
              <a:rPr lang="en-GB"/>
              <a:t> in </a:t>
            </a:r>
            <a:r>
              <a:rPr lang="en-GB" err="1"/>
              <a:t>altera</a:t>
            </a:r>
            <a:r>
              <a:rPr lang="en-GB"/>
              <a:t> </a:t>
            </a:r>
            <a:r>
              <a:rPr lang="en-GB" err="1"/>
              <a:t>philosophiae</a:t>
            </a:r>
            <a:r>
              <a:rPr lang="en-GB"/>
              <a:t> parte. </a:t>
            </a:r>
            <a:r>
              <a:rPr lang="en-GB" err="1"/>
              <a:t>Hunc</a:t>
            </a:r>
            <a:r>
              <a:rPr lang="en-GB"/>
              <a:t> </a:t>
            </a:r>
            <a:r>
              <a:rPr lang="en-GB" err="1"/>
              <a:t>vos</a:t>
            </a:r>
            <a:r>
              <a:rPr lang="en-GB"/>
              <a:t> </a:t>
            </a:r>
            <a:r>
              <a:rPr lang="en-GB" err="1"/>
              <a:t>beatum</a:t>
            </a:r>
            <a:r>
              <a:rPr lang="en-GB"/>
              <a:t>; </a:t>
            </a:r>
            <a:r>
              <a:rPr lang="en-GB" err="1"/>
              <a:t>Quia</a:t>
            </a:r>
            <a:r>
              <a:rPr lang="en-GB"/>
              <a:t> </a:t>
            </a:r>
            <a:r>
              <a:rPr lang="en-GB" err="1"/>
              <a:t>nec</a:t>
            </a:r>
            <a:r>
              <a:rPr lang="en-GB"/>
              <a:t> </a:t>
            </a:r>
            <a:r>
              <a:rPr lang="en-GB" err="1"/>
              <a:t>honesto</a:t>
            </a:r>
            <a:r>
              <a:rPr lang="en-GB"/>
              <a:t> </a:t>
            </a:r>
            <a:r>
              <a:rPr lang="en-GB" err="1"/>
              <a:t>quic</a:t>
            </a:r>
            <a:r>
              <a:rPr lang="en-GB"/>
              <a:t> quam </a:t>
            </a:r>
            <a:r>
              <a:rPr lang="en-GB" err="1"/>
              <a:t>honestius</a:t>
            </a:r>
            <a:r>
              <a:rPr lang="en-GB"/>
              <a:t> </a:t>
            </a:r>
            <a:r>
              <a:rPr lang="en-GB" err="1"/>
              <a:t>nec</a:t>
            </a:r>
            <a:r>
              <a:rPr lang="en-GB"/>
              <a:t> </a:t>
            </a:r>
            <a:r>
              <a:rPr lang="en-GB" err="1"/>
              <a:t>turpi</a:t>
            </a:r>
            <a:r>
              <a:rPr lang="en-GB"/>
              <a:t> </a:t>
            </a:r>
            <a:r>
              <a:rPr lang="en-GB" err="1"/>
              <a:t>turpius</a:t>
            </a:r>
            <a:r>
              <a:rPr lang="en-GB"/>
              <a:t>. </a:t>
            </a:r>
            <a:r>
              <a:rPr lang="en-GB" err="1"/>
              <a:t>Poterat</a:t>
            </a:r>
            <a:r>
              <a:rPr lang="en-GB"/>
              <a:t> </a:t>
            </a:r>
            <a:r>
              <a:rPr lang="en-GB" err="1"/>
              <a:t>autem</a:t>
            </a:r>
            <a:r>
              <a:rPr lang="en-GB"/>
              <a:t> </a:t>
            </a:r>
            <a:r>
              <a:rPr lang="en-GB" err="1"/>
              <a:t>inpune</a:t>
            </a:r>
            <a:r>
              <a:rPr lang="en-GB"/>
              <a:t>; </a:t>
            </a:r>
            <a:r>
              <a:rPr lang="en-GB" err="1"/>
              <a:t>Ita</a:t>
            </a:r>
            <a:r>
              <a:rPr lang="en-GB"/>
              <a:t> </a:t>
            </a:r>
            <a:r>
              <a:rPr lang="en-GB" err="1"/>
              <a:t>multo</a:t>
            </a:r>
            <a:r>
              <a:rPr lang="en-GB"/>
              <a:t> sanguine </a:t>
            </a:r>
            <a:r>
              <a:rPr lang="en-GB" err="1"/>
              <a:t>profuso</a:t>
            </a:r>
            <a:r>
              <a:rPr lang="en-GB"/>
              <a:t> in </a:t>
            </a:r>
            <a:r>
              <a:rPr lang="en-GB" err="1"/>
              <a:t>laetitia</a:t>
            </a:r>
            <a:r>
              <a:rPr lang="en-GB"/>
              <a:t> et in </a:t>
            </a:r>
            <a:r>
              <a:rPr lang="en-GB" err="1"/>
              <a:t>victoria</a:t>
            </a:r>
            <a:r>
              <a:rPr lang="en-GB"/>
              <a:t> </a:t>
            </a:r>
            <a:r>
              <a:rPr lang="en-GB" err="1"/>
              <a:t>est</a:t>
            </a:r>
            <a:r>
              <a:rPr lang="en-GB"/>
              <a:t> </a:t>
            </a:r>
            <a:r>
              <a:rPr lang="en-GB" err="1"/>
              <a:t>mortuus</a:t>
            </a:r>
            <a:r>
              <a:rPr lang="en-GB"/>
              <a:t>. </a:t>
            </a:r>
            <a:r>
              <a:rPr lang="en-GB" err="1"/>
              <a:t>Atque</a:t>
            </a:r>
            <a:r>
              <a:rPr lang="en-GB"/>
              <a:t> </a:t>
            </a:r>
            <a:r>
              <a:rPr lang="en-GB" err="1"/>
              <a:t>haec</a:t>
            </a:r>
            <a:r>
              <a:rPr lang="en-GB"/>
              <a:t> </a:t>
            </a:r>
            <a:r>
              <a:rPr lang="en-GB" err="1"/>
              <a:t>ita</a:t>
            </a:r>
            <a:r>
              <a:rPr lang="en-GB"/>
              <a:t> </a:t>
            </a:r>
            <a:r>
              <a:rPr lang="en-GB" err="1"/>
              <a:t>iustitiae</a:t>
            </a:r>
            <a:r>
              <a:rPr lang="en-GB"/>
              <a:t> </a:t>
            </a:r>
            <a:r>
              <a:rPr lang="en-GB" err="1"/>
              <a:t>propria</a:t>
            </a:r>
            <a:r>
              <a:rPr lang="en-GB"/>
              <a:t> </a:t>
            </a:r>
            <a:r>
              <a:rPr lang="en-GB" err="1"/>
              <a:t>sunt</a:t>
            </a:r>
            <a:r>
              <a:rPr lang="en-GB"/>
              <a:t>, </a:t>
            </a:r>
            <a:r>
              <a:rPr lang="en-GB" err="1"/>
              <a:t>ut</a:t>
            </a:r>
            <a:r>
              <a:rPr lang="en-GB"/>
              <a:t> </a:t>
            </a:r>
            <a:r>
              <a:rPr lang="en-GB" err="1"/>
              <a:t>sint</a:t>
            </a:r>
            <a:r>
              <a:rPr lang="en-GB"/>
              <a:t> </a:t>
            </a:r>
            <a:r>
              <a:rPr lang="en-GB" err="1"/>
              <a:t>virtutum</a:t>
            </a:r>
            <a:r>
              <a:rPr lang="en-GB"/>
              <a:t> </a:t>
            </a:r>
            <a:r>
              <a:rPr lang="en-GB" err="1"/>
              <a:t>reliquarum</a:t>
            </a:r>
            <a:r>
              <a:rPr lang="en-GB"/>
              <a:t> </a:t>
            </a:r>
            <a:r>
              <a:rPr lang="en-GB" err="1"/>
              <a:t>communia</a:t>
            </a:r>
            <a:r>
              <a:rPr lang="en-GB"/>
              <a:t>. </a:t>
            </a:r>
            <a:r>
              <a:rPr lang="en-GB" err="1"/>
              <a:t>Stulti</a:t>
            </a:r>
            <a:r>
              <a:rPr lang="en-GB"/>
              <a:t> </a:t>
            </a:r>
            <a:r>
              <a:rPr lang="en-GB" err="1"/>
              <a:t>autem</a:t>
            </a:r>
            <a:r>
              <a:rPr lang="en-GB"/>
              <a:t> </a:t>
            </a:r>
            <a:r>
              <a:rPr lang="en-GB" err="1"/>
              <a:t>malorum</a:t>
            </a:r>
            <a:r>
              <a:rPr lang="en-GB"/>
              <a:t> </a:t>
            </a:r>
            <a:r>
              <a:rPr lang="en-GB" err="1"/>
              <a:t>memoria</a:t>
            </a:r>
            <a:r>
              <a:rPr lang="en-GB"/>
              <a:t> </a:t>
            </a:r>
            <a:r>
              <a:rPr lang="en-GB" err="1"/>
              <a:t>torquentur</a:t>
            </a:r>
            <a:r>
              <a:rPr lang="en-GB"/>
              <a:t>, </a:t>
            </a:r>
            <a:r>
              <a:rPr lang="en-GB" err="1"/>
              <a:t>sapientes</a:t>
            </a:r>
            <a:r>
              <a:rPr lang="en-GB"/>
              <a:t> bona </a:t>
            </a:r>
            <a:r>
              <a:rPr lang="en-GB" err="1"/>
              <a:t>praeterita</a:t>
            </a:r>
            <a:r>
              <a:rPr lang="en-GB"/>
              <a:t> grata </a:t>
            </a:r>
            <a:r>
              <a:rPr lang="en-GB" err="1"/>
              <a:t>recordatione</a:t>
            </a:r>
            <a:r>
              <a:rPr lang="en-GB"/>
              <a:t> </a:t>
            </a:r>
            <a:r>
              <a:rPr lang="en-GB" err="1"/>
              <a:t>renovata</a:t>
            </a:r>
            <a:r>
              <a:rPr lang="en-GB"/>
              <a:t> </a:t>
            </a:r>
            <a:r>
              <a:rPr lang="en-GB" err="1"/>
              <a:t>delectant</a:t>
            </a:r>
            <a:r>
              <a:rPr lang="en-GB"/>
              <a:t>. Cur </a:t>
            </a:r>
            <a:r>
              <a:rPr lang="en-GB" err="1"/>
              <a:t>fortior</a:t>
            </a:r>
            <a:r>
              <a:rPr lang="en-GB"/>
              <a:t> sit, </a:t>
            </a:r>
            <a:r>
              <a:rPr lang="en-GB" err="1"/>
              <a:t>si</a:t>
            </a:r>
            <a:r>
              <a:rPr lang="en-GB"/>
              <a:t> </a:t>
            </a:r>
            <a:r>
              <a:rPr lang="en-GB" err="1"/>
              <a:t>illud</a:t>
            </a:r>
            <a:r>
              <a:rPr lang="en-GB"/>
              <a:t>, quod </a:t>
            </a:r>
            <a:r>
              <a:rPr lang="en-GB" err="1"/>
              <a:t>tute</a:t>
            </a:r>
            <a:r>
              <a:rPr lang="en-GB"/>
              <a:t> </a:t>
            </a:r>
            <a:r>
              <a:rPr lang="en-GB" err="1"/>
              <a:t>concedis</a:t>
            </a:r>
            <a:r>
              <a:rPr lang="en-GB"/>
              <a:t>, </a:t>
            </a:r>
            <a:r>
              <a:rPr lang="en-GB" err="1"/>
              <a:t>asperum</a:t>
            </a:r>
            <a:r>
              <a:rPr lang="en-GB"/>
              <a:t> et </a:t>
            </a:r>
            <a:r>
              <a:rPr lang="en-GB" err="1"/>
              <a:t>vix</a:t>
            </a:r>
            <a:r>
              <a:rPr lang="en-GB"/>
              <a:t> </a:t>
            </a:r>
            <a:r>
              <a:rPr lang="en-GB" err="1"/>
              <a:t>ferendum</a:t>
            </a:r>
            <a:r>
              <a:rPr lang="en-GB"/>
              <a:t> </a:t>
            </a:r>
            <a:r>
              <a:rPr lang="en-GB" err="1"/>
              <a:t>putabit</a:t>
            </a:r>
            <a:r>
              <a:rPr lang="en-GB"/>
              <a:t>? </a:t>
            </a:r>
            <a:r>
              <a:rPr lang="en-GB" err="1"/>
              <a:t>Incommoda</a:t>
            </a:r>
            <a:r>
              <a:rPr lang="en-GB"/>
              <a:t> </a:t>
            </a:r>
            <a:r>
              <a:rPr lang="en-GB" err="1"/>
              <a:t>autem</a:t>
            </a:r>
            <a:r>
              <a:rPr lang="en-GB"/>
              <a:t> et </a:t>
            </a:r>
            <a:r>
              <a:rPr lang="en-GB" err="1"/>
              <a:t>commoda-ita</a:t>
            </a:r>
            <a:r>
              <a:rPr lang="en-GB"/>
              <a:t> </a:t>
            </a:r>
            <a:r>
              <a:rPr lang="en-GB" err="1"/>
              <a:t>enim</a:t>
            </a:r>
            <a:r>
              <a:rPr lang="en-GB"/>
              <a:t> </a:t>
            </a:r>
            <a:r>
              <a:rPr lang="en-GB" err="1"/>
              <a:t>estmata</a:t>
            </a:r>
            <a:r>
              <a:rPr lang="en-GB"/>
              <a:t> et </a:t>
            </a:r>
            <a:r>
              <a:rPr lang="en-GB" err="1"/>
              <a:t>dustmata</a:t>
            </a:r>
            <a:r>
              <a:rPr lang="en-GB"/>
              <a:t> </a:t>
            </a:r>
            <a:r>
              <a:rPr lang="en-GB" err="1"/>
              <a:t>appello-communia</a:t>
            </a:r>
            <a:r>
              <a:rPr lang="en-GB"/>
              <a:t> </a:t>
            </a:r>
            <a:r>
              <a:rPr lang="en-GB" err="1"/>
              <a:t>esse</a:t>
            </a:r>
            <a:r>
              <a:rPr lang="en-GB"/>
              <a:t> </a:t>
            </a:r>
            <a:r>
              <a:rPr lang="en-GB" err="1"/>
              <a:t>voluerunt</a:t>
            </a:r>
            <a:r>
              <a:rPr lang="en-GB"/>
              <a:t>, </a:t>
            </a:r>
            <a:r>
              <a:rPr lang="en-GB" err="1"/>
              <a:t>paria</a:t>
            </a:r>
            <a:r>
              <a:rPr lang="en-GB"/>
              <a:t> </a:t>
            </a:r>
            <a:r>
              <a:rPr lang="en-GB" err="1"/>
              <a:t>noluerunt</a:t>
            </a:r>
            <a:r>
              <a:rPr lang="en-GB"/>
              <a:t>.</a:t>
            </a:r>
          </a:p>
        </p:txBody>
      </p:sp>
      <p:sp>
        <p:nvSpPr>
          <p:cNvPr id="19" name="Text Placeholder 7"/>
          <p:cNvSpPr>
            <a:spLocks noGrp="1"/>
          </p:cNvSpPr>
          <p:nvPr>
            <p:ph type="body" sz="quarter" idx="14" hasCustomPrompt="1"/>
          </p:nvPr>
        </p:nvSpPr>
        <p:spPr>
          <a:xfrm>
            <a:off x="6461052" y="908050"/>
            <a:ext cx="5040313" cy="1282402"/>
          </a:xfrm>
          <a:prstGeom prst="rect">
            <a:avLst/>
          </a:prstGeom>
        </p:spPr>
        <p:txBody>
          <a:bodyPr vert="horz" wrap="square" lIns="0" tIns="0" rIns="0" bIns="0">
            <a:spAutoFit/>
          </a:bodyPr>
          <a:lstStyle>
            <a:lvl1pPr marL="0" marR="0" indent="0" algn="l" defTabSz="457200" rtl="0" eaLnBrk="1" fontAlgn="auto" latinLnBrk="0" hangingPunct="1">
              <a:lnSpc>
                <a:spcPts val="2500"/>
              </a:lnSpc>
              <a:spcBef>
                <a:spcPts val="1200"/>
              </a:spcBef>
              <a:spcAft>
                <a:spcPts val="300"/>
              </a:spcAft>
              <a:buClrTx/>
              <a:buSzTx/>
              <a:buFont typeface="Arial"/>
              <a:buNone/>
              <a:tabLst/>
              <a:defRPr lang="en-GB" sz="1800" b="0" i="0">
                <a:solidFill>
                  <a:schemeClr val="tx1">
                    <a:lumMod val="65000"/>
                    <a:lumOff val="35000"/>
                  </a:schemeClr>
                </a:solidFill>
                <a:effectLst/>
              </a:defRPr>
            </a:lvl1pPr>
            <a:lvl2pPr marL="457200" indent="0">
              <a:buNone/>
              <a:defRPr sz="1600" baseline="0"/>
            </a:lvl2pPr>
          </a:lstStyle>
          <a:p>
            <a:r>
              <a:rPr lang="en-GB" err="1"/>
              <a:t>Expressa</a:t>
            </a:r>
            <a:r>
              <a:rPr lang="en-GB"/>
              <a:t> </a:t>
            </a:r>
            <a:r>
              <a:rPr lang="en-GB" err="1"/>
              <a:t>vero</a:t>
            </a:r>
            <a:r>
              <a:rPr lang="en-GB"/>
              <a:t> in </a:t>
            </a:r>
            <a:r>
              <a:rPr lang="en-GB" err="1"/>
              <a:t>iis</a:t>
            </a:r>
            <a:r>
              <a:rPr lang="en-GB"/>
              <a:t> </a:t>
            </a:r>
            <a:r>
              <a:rPr lang="en-GB" err="1"/>
              <a:t>aetatibus</a:t>
            </a:r>
            <a:r>
              <a:rPr lang="en-GB"/>
              <a:t>, quae </a:t>
            </a:r>
            <a:r>
              <a:rPr lang="en-GB" err="1"/>
              <a:t>iam</a:t>
            </a:r>
            <a:r>
              <a:rPr lang="en-GB"/>
              <a:t> </a:t>
            </a:r>
            <a:r>
              <a:rPr lang="en-GB" err="1"/>
              <a:t>confirmatae</a:t>
            </a:r>
            <a:r>
              <a:rPr lang="en-GB"/>
              <a:t> </a:t>
            </a:r>
            <a:r>
              <a:rPr lang="en-GB" err="1"/>
              <a:t>sunt</a:t>
            </a:r>
            <a:r>
              <a:rPr lang="en-GB"/>
              <a:t>. Quid Zeno? </a:t>
            </a:r>
            <a:r>
              <a:rPr lang="en-GB" err="1"/>
              <a:t>Iam</a:t>
            </a:r>
            <a:r>
              <a:rPr lang="en-GB"/>
              <a:t> in </a:t>
            </a:r>
            <a:r>
              <a:rPr lang="en-GB" err="1"/>
              <a:t>altera</a:t>
            </a:r>
            <a:r>
              <a:rPr lang="en-GB"/>
              <a:t> </a:t>
            </a:r>
            <a:r>
              <a:rPr lang="en-GB" err="1"/>
              <a:t>philosophiae</a:t>
            </a:r>
            <a:r>
              <a:rPr lang="en-GB"/>
              <a:t> parte. </a:t>
            </a:r>
            <a:r>
              <a:rPr lang="en-GB" err="1"/>
              <a:t>Hunc</a:t>
            </a:r>
            <a:r>
              <a:rPr lang="en-GB"/>
              <a:t> </a:t>
            </a:r>
            <a:r>
              <a:rPr lang="en-GB" err="1"/>
              <a:t>vos</a:t>
            </a:r>
            <a:r>
              <a:rPr lang="en-GB"/>
              <a:t> </a:t>
            </a:r>
            <a:r>
              <a:rPr lang="en-GB" err="1"/>
              <a:t>beatum</a:t>
            </a:r>
            <a:r>
              <a:rPr lang="en-GB"/>
              <a:t>; </a:t>
            </a:r>
            <a:r>
              <a:rPr lang="en-GB" err="1"/>
              <a:t>Quia</a:t>
            </a:r>
            <a:r>
              <a:rPr lang="en-GB"/>
              <a:t> </a:t>
            </a:r>
            <a:r>
              <a:rPr lang="en-GB" err="1"/>
              <a:t>nec</a:t>
            </a:r>
            <a:r>
              <a:rPr lang="en-GB"/>
              <a:t> </a:t>
            </a:r>
            <a:r>
              <a:rPr lang="en-GB" err="1"/>
              <a:t>honesto</a:t>
            </a:r>
            <a:r>
              <a:rPr lang="en-GB"/>
              <a:t> </a:t>
            </a:r>
            <a:r>
              <a:rPr lang="en-GB" err="1"/>
              <a:t>quic</a:t>
            </a:r>
            <a:r>
              <a:rPr lang="en-GB"/>
              <a:t> quam </a:t>
            </a:r>
            <a:r>
              <a:rPr lang="en-GB" err="1"/>
              <a:t>honestius</a:t>
            </a:r>
            <a:r>
              <a:rPr lang="en-GB"/>
              <a:t> </a:t>
            </a:r>
            <a:r>
              <a:rPr lang="en-GB" err="1"/>
              <a:t>nec</a:t>
            </a:r>
            <a:endParaRPr lang="en-GB"/>
          </a:p>
        </p:txBody>
      </p:sp>
      <p:cxnSp>
        <p:nvCxnSpPr>
          <p:cNvPr id="7" name="Straight Connector 6"/>
          <p:cNvCxnSpPr/>
          <p:nvPr userDrawn="1"/>
        </p:nvCxnSpPr>
        <p:spPr>
          <a:xfrm>
            <a:off x="701749" y="500707"/>
            <a:ext cx="1274098" cy="0"/>
          </a:xfrm>
          <a:prstGeom prst="line">
            <a:avLst/>
          </a:prstGeom>
          <a:ln w="101600">
            <a:solidFill>
              <a:srgbClr val="FFFF00"/>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59092122"/>
      </p:ext>
    </p:extLst>
  </p:cSld>
  <p:clrMapOvr>
    <a:masterClrMapping/>
  </p:clrMapOvr>
  <p:extLst>
    <p:ext uri="{DCECCB84-F9BA-43D5-87BE-67443E8EF086}">
      <p15:sldGuideLst xmlns:p15="http://schemas.microsoft.com/office/powerpoint/2012/main">
        <p15:guide id="1" pos="3840" userDrawn="1">
          <p15:clr>
            <a:srgbClr val="FBAE40"/>
          </p15:clr>
        </p15:guide>
        <p15:guide id="2" pos="438" userDrawn="1">
          <p15:clr>
            <a:srgbClr val="FBAE40"/>
          </p15:clr>
        </p15:guide>
        <p15:guide id="3" pos="7242" userDrawn="1">
          <p15:clr>
            <a:srgbClr val="FBAE40"/>
          </p15:clr>
        </p15:guide>
        <p15:guide id="4" pos="3613" userDrawn="1">
          <p15:clr>
            <a:srgbClr val="FBAE40"/>
          </p15:clr>
        </p15:guide>
        <p15:guide id="5" pos="4067" userDrawn="1">
          <p15:clr>
            <a:srgbClr val="FBAE40"/>
          </p15:clr>
        </p15:guide>
        <p15:guide id="6" orient="horz" pos="572" userDrawn="1">
          <p15:clr>
            <a:srgbClr val="FBAE40"/>
          </p15:clr>
        </p15:guide>
        <p15:guide id="7" orient="horz" pos="346" userDrawn="1">
          <p15:clr>
            <a:srgbClr val="FBAE40"/>
          </p15:clr>
        </p15:guide>
        <p15:guide id="8" orient="horz" pos="3974" userDrawn="1">
          <p15:clr>
            <a:srgbClr val="FBAE40"/>
          </p15:clr>
        </p15:guide>
        <p15:guide id="9" orient="horz" pos="216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 images and text">
    <p:spTree>
      <p:nvGrpSpPr>
        <p:cNvPr id="1" name=""/>
        <p:cNvGrpSpPr/>
        <p:nvPr/>
      </p:nvGrpSpPr>
      <p:grpSpPr>
        <a:xfrm>
          <a:off x="0" y="0"/>
          <a:ext cx="0" cy="0"/>
          <a:chOff x="0" y="0"/>
          <a:chExt cx="0" cy="0"/>
        </a:xfrm>
      </p:grpSpPr>
      <p:sp>
        <p:nvSpPr>
          <p:cNvPr id="8" name="Text Placeholder 7"/>
          <p:cNvSpPr>
            <a:spLocks noGrp="1"/>
          </p:cNvSpPr>
          <p:nvPr>
            <p:ph type="body" sz="quarter" idx="10" hasCustomPrompt="1"/>
          </p:nvPr>
        </p:nvSpPr>
        <p:spPr>
          <a:xfrm>
            <a:off x="701750" y="1759417"/>
            <a:ext cx="5033888" cy="1379437"/>
          </a:xfrm>
          <a:prstGeom prst="rect">
            <a:avLst/>
          </a:prstGeom>
        </p:spPr>
        <p:txBody>
          <a:bodyPr vert="horz" lIns="0" tIns="0" rIns="0" bIns="0"/>
          <a:lstStyle>
            <a:lvl1pPr marL="0" marR="0" indent="0" algn="l" defTabSz="457200" rtl="0" eaLnBrk="1" fontAlgn="auto" latinLnBrk="0" hangingPunct="1">
              <a:lnSpc>
                <a:spcPts val="2100"/>
              </a:lnSpc>
              <a:spcBef>
                <a:spcPts val="1200"/>
              </a:spcBef>
              <a:spcAft>
                <a:spcPts val="300"/>
              </a:spcAft>
              <a:buClrTx/>
              <a:buSzTx/>
              <a:buFont typeface="Arial"/>
              <a:buNone/>
              <a:tabLst/>
              <a:defRPr lang="en-GB" sz="1400" b="0" i="0">
                <a:solidFill>
                  <a:schemeClr val="tx1"/>
                </a:solidFill>
                <a:effectLst/>
              </a:defRPr>
            </a:lvl1pPr>
            <a:lvl2pPr marL="457200" indent="0">
              <a:buNone/>
              <a:defRPr sz="1600" baseline="0"/>
            </a:lvl2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Oculorum</a:t>
            </a:r>
            <a:r>
              <a:rPr lang="en-GB"/>
              <a:t>, </a:t>
            </a:r>
            <a:r>
              <a:rPr lang="en-GB" err="1"/>
              <a:t>inquit</a:t>
            </a:r>
            <a:r>
              <a:rPr lang="en-GB"/>
              <a:t> Plato, </a:t>
            </a:r>
            <a:r>
              <a:rPr lang="en-GB" err="1"/>
              <a:t>est</a:t>
            </a:r>
            <a:r>
              <a:rPr lang="en-GB"/>
              <a:t> in </a:t>
            </a:r>
            <a:r>
              <a:rPr lang="en-GB" err="1"/>
              <a:t>nobis</a:t>
            </a:r>
            <a:r>
              <a:rPr lang="en-GB"/>
              <a:t> </a:t>
            </a:r>
            <a:r>
              <a:rPr lang="en-GB" err="1"/>
              <a:t>sensus</a:t>
            </a:r>
            <a:r>
              <a:rPr lang="en-GB"/>
              <a:t> </a:t>
            </a:r>
            <a:r>
              <a:rPr lang="en-GB" err="1"/>
              <a:t>acerrimus</a:t>
            </a:r>
            <a:r>
              <a:rPr lang="en-GB"/>
              <a:t>, </a:t>
            </a:r>
            <a:r>
              <a:rPr lang="en-GB" err="1"/>
              <a:t>quibus</a:t>
            </a:r>
            <a:r>
              <a:rPr lang="en-GB"/>
              <a:t> </a:t>
            </a:r>
            <a:r>
              <a:rPr lang="en-GB" err="1"/>
              <a:t>sapientiam</a:t>
            </a:r>
            <a:r>
              <a:rPr lang="en-GB"/>
              <a:t> non </a:t>
            </a:r>
            <a:r>
              <a:rPr lang="en-GB" err="1"/>
              <a:t>cernimus</a:t>
            </a:r>
            <a:r>
              <a:rPr lang="en-GB"/>
              <a:t>. </a:t>
            </a:r>
            <a:r>
              <a:rPr lang="en-GB" err="1"/>
              <a:t>Esse</a:t>
            </a:r>
            <a:r>
              <a:rPr lang="en-GB"/>
              <a:t> </a:t>
            </a:r>
            <a:r>
              <a:rPr lang="en-GB" err="1"/>
              <a:t>enim</a:t>
            </a:r>
            <a:r>
              <a:rPr lang="en-GB"/>
              <a:t> quam </a:t>
            </a:r>
            <a:r>
              <a:rPr lang="en-GB" err="1"/>
              <a:t>vellet</a:t>
            </a:r>
            <a:r>
              <a:rPr lang="en-GB"/>
              <a:t> </a:t>
            </a:r>
            <a:r>
              <a:rPr lang="en-GB" err="1"/>
              <a:t>iniquus</a:t>
            </a:r>
            <a:r>
              <a:rPr lang="en-GB"/>
              <a:t> </a:t>
            </a:r>
            <a:r>
              <a:rPr lang="en-GB" err="1"/>
              <a:t>iustus</a:t>
            </a:r>
            <a:r>
              <a:rPr lang="en-GB"/>
              <a:t> </a:t>
            </a:r>
            <a:r>
              <a:rPr lang="en-GB" err="1"/>
              <a:t>poterat</a:t>
            </a:r>
            <a:r>
              <a:rPr lang="en-GB"/>
              <a:t> </a:t>
            </a:r>
            <a:r>
              <a:rPr lang="en-GB" err="1"/>
              <a:t>inpune</a:t>
            </a:r>
            <a:r>
              <a:rPr lang="en-GB"/>
              <a:t>. Quasi </a:t>
            </a:r>
            <a:r>
              <a:rPr lang="en-GB" err="1"/>
              <a:t>vero</a:t>
            </a:r>
            <a:r>
              <a:rPr lang="en-GB"/>
              <a:t>, </a:t>
            </a:r>
            <a:r>
              <a:rPr lang="en-GB" err="1"/>
              <a:t>inquit</a:t>
            </a:r>
            <a:r>
              <a:rPr lang="en-GB"/>
              <a:t>, </a:t>
            </a:r>
            <a:r>
              <a:rPr lang="en-GB" err="1"/>
              <a:t>perpetua</a:t>
            </a:r>
            <a:r>
              <a:rPr lang="en-GB"/>
              <a:t> </a:t>
            </a:r>
            <a:r>
              <a:rPr lang="en-GB" err="1"/>
              <a:t>oratio</a:t>
            </a:r>
            <a:r>
              <a:rPr lang="en-GB"/>
              <a:t> </a:t>
            </a:r>
            <a:r>
              <a:rPr lang="en-GB" err="1"/>
              <a:t>rhetorum</a:t>
            </a:r>
            <a:r>
              <a:rPr lang="en-GB"/>
              <a:t> </a:t>
            </a:r>
            <a:r>
              <a:rPr lang="en-GB" err="1"/>
              <a:t>solum</a:t>
            </a:r>
            <a:r>
              <a:rPr lang="en-GB"/>
              <a:t>, non </a:t>
            </a:r>
            <a:r>
              <a:rPr lang="en-GB" err="1"/>
              <a:t>etiam</a:t>
            </a:r>
            <a:r>
              <a:rPr lang="en-GB"/>
              <a:t> </a:t>
            </a:r>
            <a:r>
              <a:rPr lang="en-GB" err="1"/>
              <a:t>philosophorum</a:t>
            </a:r>
            <a:r>
              <a:rPr lang="en-GB"/>
              <a:t> sit. </a:t>
            </a:r>
          </a:p>
        </p:txBody>
      </p:sp>
      <p:sp>
        <p:nvSpPr>
          <p:cNvPr id="16" name="Text Placeholder 7"/>
          <p:cNvSpPr>
            <a:spLocks noGrp="1"/>
          </p:cNvSpPr>
          <p:nvPr>
            <p:ph type="body" sz="quarter" idx="11" hasCustomPrompt="1"/>
          </p:nvPr>
        </p:nvSpPr>
        <p:spPr>
          <a:xfrm>
            <a:off x="701749" y="918367"/>
            <a:ext cx="5033889" cy="567535"/>
          </a:xfrm>
          <a:prstGeom prst="rect">
            <a:avLst/>
          </a:prstGeom>
          <a:ln w="12700">
            <a:noFill/>
          </a:ln>
        </p:spPr>
        <p:txBody>
          <a:bodyPr vert="horz" lIns="0" tIns="0" rIns="0" bIns="0"/>
          <a:lstStyle>
            <a:lvl1pPr marL="0" marR="0" indent="0" algn="l" defTabSz="457200" rtl="0" eaLnBrk="1" fontAlgn="auto" latinLnBrk="0" hangingPunct="1">
              <a:lnSpc>
                <a:spcPct val="100000"/>
              </a:lnSpc>
              <a:spcBef>
                <a:spcPts val="400"/>
              </a:spcBef>
              <a:spcAft>
                <a:spcPts val="300"/>
              </a:spcAft>
              <a:buClrTx/>
              <a:buSzTx/>
              <a:buFont typeface="Arial"/>
              <a:buNone/>
              <a:tabLst/>
              <a:defRPr sz="2000" b="0" i="0" baseline="0">
                <a:solidFill>
                  <a:srgbClr val="C92446"/>
                </a:solidFill>
                <a:latin typeface="Heading 2"/>
                <a:cs typeface="Arial"/>
              </a:defRPr>
            </a:lvl1pPr>
            <a:lvl2pPr marL="457200" indent="0">
              <a:buNone/>
              <a:defRPr sz="1600" baseline="0"/>
            </a:lvl2pPr>
          </a:lstStyle>
          <a:p>
            <a:r>
              <a:rPr lang="en-GB"/>
              <a:t>This layout has two images with copy</a:t>
            </a:r>
          </a:p>
          <a:p>
            <a:pPr lvl="0"/>
            <a:endParaRPr lang="en-US"/>
          </a:p>
        </p:txBody>
      </p:sp>
      <p:sp>
        <p:nvSpPr>
          <p:cNvPr id="3" name="Picture Placeholder 2"/>
          <p:cNvSpPr>
            <a:spLocks noGrp="1"/>
          </p:cNvSpPr>
          <p:nvPr>
            <p:ph type="pic" sz="quarter" idx="12" hasCustomPrompt="1"/>
          </p:nvPr>
        </p:nvSpPr>
        <p:spPr>
          <a:xfrm>
            <a:off x="6096000" y="2138"/>
            <a:ext cx="6096000" cy="3420000"/>
          </a:xfrm>
          <a:prstGeom prst="rect">
            <a:avLst/>
          </a:prstGeom>
        </p:spPr>
        <p:txBody>
          <a:bodyPr tIns="1080000"/>
          <a:lstStyle>
            <a:lvl1pPr marL="0" marR="0" indent="0" algn="ctr" defTabSz="457200" rtl="0" eaLnBrk="1" fontAlgn="auto" latinLnBrk="0" hangingPunct="1">
              <a:lnSpc>
                <a:spcPct val="100000"/>
              </a:lnSpc>
              <a:spcBef>
                <a:spcPct val="20000"/>
              </a:spcBef>
              <a:spcAft>
                <a:spcPts val="0"/>
              </a:spcAft>
              <a:buClrTx/>
              <a:buSzTx/>
              <a:buFont typeface="Arial"/>
              <a:buNone/>
              <a:tabLst/>
              <a:defRPr sz="1600">
                <a:solidFill>
                  <a:schemeClr val="bg1">
                    <a:lumMod val="50000"/>
                  </a:schemeClr>
                </a:solidFill>
              </a:defRPr>
            </a:lvl1pPr>
          </a:lstStyle>
          <a:p>
            <a:r>
              <a:rPr lang="en-GB"/>
              <a:t>Insert picture click on the icon</a:t>
            </a:r>
          </a:p>
        </p:txBody>
      </p:sp>
      <p:sp>
        <p:nvSpPr>
          <p:cNvPr id="10" name="Picture Placeholder 2"/>
          <p:cNvSpPr>
            <a:spLocks noGrp="1"/>
          </p:cNvSpPr>
          <p:nvPr>
            <p:ph type="pic" sz="quarter" idx="13" hasCustomPrompt="1"/>
          </p:nvPr>
        </p:nvSpPr>
        <p:spPr>
          <a:xfrm>
            <a:off x="0" y="3429525"/>
            <a:ext cx="6096000" cy="3420000"/>
          </a:xfrm>
          <a:prstGeom prst="rect">
            <a:avLst/>
          </a:prstGeom>
        </p:spPr>
        <p:txBody>
          <a:bodyPr tIns="1080000"/>
          <a:lstStyle>
            <a:lvl1pPr marL="0" indent="0" algn="ctr">
              <a:buNone/>
              <a:defRPr sz="1600">
                <a:solidFill>
                  <a:schemeClr val="bg1">
                    <a:lumMod val="50000"/>
                  </a:schemeClr>
                </a:solidFill>
              </a:defRPr>
            </a:lvl1pPr>
          </a:lstStyle>
          <a:p>
            <a:r>
              <a:rPr lang="en-GB"/>
              <a:t>Insert picture click on the icon</a:t>
            </a:r>
          </a:p>
        </p:txBody>
      </p:sp>
      <p:sp>
        <p:nvSpPr>
          <p:cNvPr id="11" name="Text Placeholder 7"/>
          <p:cNvSpPr>
            <a:spLocks noGrp="1"/>
          </p:cNvSpPr>
          <p:nvPr>
            <p:ph type="body" sz="quarter" idx="14" hasCustomPrompt="1"/>
          </p:nvPr>
        </p:nvSpPr>
        <p:spPr>
          <a:xfrm>
            <a:off x="6456364" y="3968750"/>
            <a:ext cx="5049836" cy="2339975"/>
          </a:xfrm>
          <a:prstGeom prst="rect">
            <a:avLst/>
          </a:prstGeom>
        </p:spPr>
        <p:txBody>
          <a:bodyPr vert="horz" lIns="0" tIns="0" rIns="0" bIns="0"/>
          <a:lstStyle>
            <a:lvl1pPr marL="0" marR="0" indent="0" algn="l" defTabSz="457200" rtl="0" eaLnBrk="1" fontAlgn="auto" latinLnBrk="0" hangingPunct="1">
              <a:lnSpc>
                <a:spcPts val="2100"/>
              </a:lnSpc>
              <a:spcBef>
                <a:spcPts val="1200"/>
              </a:spcBef>
              <a:spcAft>
                <a:spcPts val="300"/>
              </a:spcAft>
              <a:buClrTx/>
              <a:buSzTx/>
              <a:buFont typeface="Arial"/>
              <a:buNone/>
              <a:tabLst/>
              <a:defRPr lang="en-GB" sz="1400" b="0" i="0">
                <a:effectLst/>
              </a:defRPr>
            </a:lvl1pPr>
            <a:lvl2pPr marL="457200" indent="0">
              <a:buNone/>
              <a:defRPr sz="1600" baseline="0"/>
            </a:lvl2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Oculorum</a:t>
            </a:r>
            <a:r>
              <a:rPr lang="en-GB"/>
              <a:t>, </a:t>
            </a:r>
            <a:r>
              <a:rPr lang="en-GB" err="1"/>
              <a:t>inquit</a:t>
            </a:r>
            <a:r>
              <a:rPr lang="en-GB"/>
              <a:t> Plato, </a:t>
            </a:r>
            <a:r>
              <a:rPr lang="en-GB" err="1"/>
              <a:t>est</a:t>
            </a:r>
            <a:r>
              <a:rPr lang="en-GB"/>
              <a:t> in </a:t>
            </a:r>
            <a:r>
              <a:rPr lang="en-GB" err="1"/>
              <a:t>nobis</a:t>
            </a:r>
            <a:r>
              <a:rPr lang="en-GB"/>
              <a:t> </a:t>
            </a:r>
            <a:r>
              <a:rPr lang="en-GB" err="1"/>
              <a:t>sensus</a:t>
            </a:r>
            <a:r>
              <a:rPr lang="en-GB"/>
              <a:t> </a:t>
            </a:r>
            <a:r>
              <a:rPr lang="en-GB" err="1"/>
              <a:t>acerrimus</a:t>
            </a:r>
            <a:r>
              <a:rPr lang="en-GB"/>
              <a:t>, </a:t>
            </a:r>
            <a:r>
              <a:rPr lang="en-GB" err="1"/>
              <a:t>quibus</a:t>
            </a:r>
            <a:r>
              <a:rPr lang="en-GB"/>
              <a:t> </a:t>
            </a:r>
            <a:r>
              <a:rPr lang="en-GB" err="1"/>
              <a:t>sapientiam</a:t>
            </a:r>
            <a:r>
              <a:rPr lang="en-GB"/>
              <a:t> non </a:t>
            </a:r>
            <a:r>
              <a:rPr lang="en-GB" err="1"/>
              <a:t>cernimus</a:t>
            </a:r>
            <a:r>
              <a:rPr lang="en-GB"/>
              <a:t>. </a:t>
            </a:r>
            <a:r>
              <a:rPr lang="en-GB" err="1"/>
              <a:t>Esse</a:t>
            </a:r>
            <a:r>
              <a:rPr lang="en-GB"/>
              <a:t> </a:t>
            </a:r>
            <a:r>
              <a:rPr lang="en-GB" err="1"/>
              <a:t>enim</a:t>
            </a:r>
            <a:r>
              <a:rPr lang="en-GB"/>
              <a:t> quam </a:t>
            </a:r>
            <a:r>
              <a:rPr lang="en-GB" err="1"/>
              <a:t>vellet</a:t>
            </a:r>
            <a:r>
              <a:rPr lang="en-GB"/>
              <a:t> </a:t>
            </a:r>
            <a:r>
              <a:rPr lang="en-GB" err="1"/>
              <a:t>iniquus</a:t>
            </a:r>
            <a:r>
              <a:rPr lang="en-GB"/>
              <a:t> </a:t>
            </a:r>
            <a:r>
              <a:rPr lang="en-GB" err="1"/>
              <a:t>iustus</a:t>
            </a:r>
            <a:r>
              <a:rPr lang="en-GB"/>
              <a:t> </a:t>
            </a:r>
            <a:r>
              <a:rPr lang="en-GB" err="1"/>
              <a:t>poterat</a:t>
            </a:r>
            <a:r>
              <a:rPr lang="en-GB"/>
              <a:t> </a:t>
            </a:r>
            <a:r>
              <a:rPr lang="en-GB" err="1"/>
              <a:t>inpune</a:t>
            </a:r>
            <a:r>
              <a:rPr lang="en-GB"/>
              <a:t>. Quasi </a:t>
            </a:r>
            <a:r>
              <a:rPr lang="en-GB" err="1"/>
              <a:t>vero</a:t>
            </a:r>
            <a:r>
              <a:rPr lang="en-GB"/>
              <a:t>, </a:t>
            </a:r>
            <a:r>
              <a:rPr lang="en-GB" err="1"/>
              <a:t>inquit</a:t>
            </a:r>
            <a:r>
              <a:rPr lang="en-GB"/>
              <a:t>, </a:t>
            </a:r>
            <a:r>
              <a:rPr lang="en-GB" err="1"/>
              <a:t>perpetua</a:t>
            </a:r>
            <a:r>
              <a:rPr lang="en-GB"/>
              <a:t> </a:t>
            </a:r>
            <a:r>
              <a:rPr lang="en-GB" err="1"/>
              <a:t>oratio</a:t>
            </a:r>
            <a:r>
              <a:rPr lang="en-GB"/>
              <a:t> </a:t>
            </a:r>
            <a:r>
              <a:rPr lang="en-GB" err="1"/>
              <a:t>rhetorum</a:t>
            </a:r>
            <a:r>
              <a:rPr lang="en-GB"/>
              <a:t> </a:t>
            </a:r>
            <a:r>
              <a:rPr lang="en-GB" err="1"/>
              <a:t>solum</a:t>
            </a:r>
            <a:r>
              <a:rPr lang="en-GB"/>
              <a:t>, non </a:t>
            </a:r>
            <a:r>
              <a:rPr lang="en-GB" err="1"/>
              <a:t>etiam</a:t>
            </a:r>
            <a:r>
              <a:rPr lang="en-GB"/>
              <a:t> </a:t>
            </a:r>
            <a:r>
              <a:rPr lang="en-GB" err="1"/>
              <a:t>philosophorum</a:t>
            </a:r>
            <a:r>
              <a:rPr lang="en-GB"/>
              <a:t> sit. </a:t>
            </a:r>
          </a:p>
        </p:txBody>
      </p:sp>
      <p:cxnSp>
        <p:nvCxnSpPr>
          <p:cNvPr id="12" name="Straight Connector 11"/>
          <p:cNvCxnSpPr/>
          <p:nvPr userDrawn="1"/>
        </p:nvCxnSpPr>
        <p:spPr>
          <a:xfrm>
            <a:off x="701749" y="500707"/>
            <a:ext cx="1274098" cy="0"/>
          </a:xfrm>
          <a:prstGeom prst="line">
            <a:avLst/>
          </a:prstGeom>
          <a:ln w="101600">
            <a:solidFill>
              <a:srgbClr val="C92446"/>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97453896"/>
      </p:ext>
    </p:extLst>
  </p:cSld>
  <p:clrMapOvr>
    <a:masterClrMapping/>
  </p:clrMapOvr>
  <p:extLst>
    <p:ext uri="{DCECCB84-F9BA-43D5-87BE-67443E8EF086}">
      <p15:sldGuideLst xmlns:p15="http://schemas.microsoft.com/office/powerpoint/2012/main">
        <p15:guide id="1" pos="3840" userDrawn="1">
          <p15:clr>
            <a:srgbClr val="FBAE40"/>
          </p15:clr>
        </p15:guide>
        <p15:guide id="2" pos="438" userDrawn="1">
          <p15:clr>
            <a:srgbClr val="FBAE40"/>
          </p15:clr>
        </p15:guide>
        <p15:guide id="3" pos="4067" userDrawn="1">
          <p15:clr>
            <a:srgbClr val="FBAE40"/>
          </p15:clr>
        </p15:guide>
        <p15:guide id="4" pos="3613" userDrawn="1">
          <p15:clr>
            <a:srgbClr val="FBAE40"/>
          </p15:clr>
        </p15:guide>
        <p15:guide id="5" pos="7242" userDrawn="1">
          <p15:clr>
            <a:srgbClr val="FBAE40"/>
          </p15:clr>
        </p15:guide>
        <p15:guide id="6" orient="horz" pos="2160" userDrawn="1">
          <p15:clr>
            <a:srgbClr val="FBAE40"/>
          </p15:clr>
        </p15:guide>
        <p15:guide id="7" orient="horz" pos="572" userDrawn="1">
          <p15:clr>
            <a:srgbClr val="FBAE40"/>
          </p15:clr>
        </p15:guide>
        <p15:guide id="8" orient="horz" pos="3974" userDrawn="1">
          <p15:clr>
            <a:srgbClr val="FBAE40"/>
          </p15:clr>
        </p15:guide>
        <p15:guide id="9" orient="horz" pos="2500" userDrawn="1">
          <p15:clr>
            <a:srgbClr val="FBAE40"/>
          </p15:clr>
        </p15:guide>
        <p15:guide id="10" orient="horz" pos="343" userDrawn="1">
          <p15:clr>
            <a:srgbClr val="FBAE40"/>
          </p15:clr>
        </p15:guide>
        <p15:guide id="11" orient="horz" pos="349"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asic page with image">
    <p:spTree>
      <p:nvGrpSpPr>
        <p:cNvPr id="1" name=""/>
        <p:cNvGrpSpPr/>
        <p:nvPr/>
      </p:nvGrpSpPr>
      <p:grpSpPr>
        <a:xfrm>
          <a:off x="0" y="0"/>
          <a:ext cx="0" cy="0"/>
          <a:chOff x="0" y="0"/>
          <a:chExt cx="0" cy="0"/>
        </a:xfrm>
      </p:grpSpPr>
      <p:sp>
        <p:nvSpPr>
          <p:cNvPr id="4" name="Text Placeholder 3"/>
          <p:cNvSpPr>
            <a:spLocks noGrp="1"/>
          </p:cNvSpPr>
          <p:nvPr>
            <p:ph type="body" sz="quarter" idx="11" hasCustomPrompt="1"/>
          </p:nvPr>
        </p:nvSpPr>
        <p:spPr>
          <a:xfrm>
            <a:off x="712788" y="900249"/>
            <a:ext cx="5022850" cy="790327"/>
          </a:xfrm>
          <a:prstGeom prst="rect">
            <a:avLst/>
          </a:prstGeom>
        </p:spPr>
        <p:txBody>
          <a:bodyPr lIns="0" tIns="0" rIns="0" bIns="0"/>
          <a:lstStyle>
            <a:lvl1pPr marL="0" indent="0" algn="l">
              <a:buNone/>
              <a:defRPr sz="2600" baseline="0">
                <a:solidFill>
                  <a:srgbClr val="C92446"/>
                </a:solidFill>
                <a:latin typeface="+mj-lt"/>
              </a:defRPr>
            </a:lvl1pPr>
            <a:lvl2pPr marL="457200" indent="0" algn="ctr">
              <a:buNone/>
              <a:defRPr sz="2600"/>
            </a:lvl2pPr>
            <a:lvl3pPr marL="914400" indent="0" algn="ctr">
              <a:buNone/>
              <a:defRPr sz="2600"/>
            </a:lvl3pPr>
            <a:lvl4pPr marL="1371600" indent="0" algn="ctr">
              <a:buNone/>
              <a:defRPr sz="2600"/>
            </a:lvl4pPr>
            <a:lvl5pPr marL="1828800" indent="0" algn="ctr">
              <a:buNone/>
              <a:defRPr sz="2600"/>
            </a:lvl5pPr>
          </a:lstStyle>
          <a:p>
            <a:pPr lvl="0"/>
            <a:r>
              <a:rPr lang="en-US"/>
              <a:t>This layout is basic page with an image on the right.</a:t>
            </a:r>
            <a:endParaRPr lang="en-GB"/>
          </a:p>
        </p:txBody>
      </p:sp>
      <p:sp>
        <p:nvSpPr>
          <p:cNvPr id="10" name="Text Placeholder 7"/>
          <p:cNvSpPr>
            <a:spLocks noGrp="1"/>
          </p:cNvSpPr>
          <p:nvPr>
            <p:ph type="body" sz="quarter" idx="10" hasCustomPrompt="1"/>
          </p:nvPr>
        </p:nvSpPr>
        <p:spPr>
          <a:xfrm>
            <a:off x="712788" y="3049435"/>
            <a:ext cx="5022850" cy="3259288"/>
          </a:xfrm>
          <a:prstGeom prst="rect">
            <a:avLst/>
          </a:prstGeom>
        </p:spPr>
        <p:txBody>
          <a:bodyPr vert="horz" wrap="square" lIns="0" tIns="0" rIns="0" bIns="0" numCol="1" spcCol="720000">
            <a:noAutofit/>
          </a:bodyPr>
          <a:lstStyle>
            <a:lvl1pPr marL="0" marR="0" indent="0" algn="l" defTabSz="457200" rtl="0" eaLnBrk="1" fontAlgn="auto" latinLnBrk="0" hangingPunct="1">
              <a:lnSpc>
                <a:spcPts val="2200"/>
              </a:lnSpc>
              <a:spcBef>
                <a:spcPts val="1200"/>
              </a:spcBef>
              <a:spcAft>
                <a:spcPts val="300"/>
              </a:spcAft>
              <a:buClrTx/>
              <a:buSzTx/>
              <a:buFont typeface="Arial"/>
              <a:buNone/>
              <a:tabLst/>
              <a:defRPr lang="en-GB" sz="1400" b="0" i="0" baseline="0">
                <a:effectLst/>
              </a:defRPr>
            </a:lvl1pPr>
            <a:lvl2pPr marL="457200" indent="0">
              <a:buNone/>
              <a:defRPr sz="1600" baseline="0"/>
            </a:lvl2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Oculorum</a:t>
            </a:r>
            <a:r>
              <a:rPr lang="en-GB"/>
              <a:t>, </a:t>
            </a:r>
            <a:r>
              <a:rPr lang="en-GB" err="1"/>
              <a:t>inquit</a:t>
            </a:r>
            <a:r>
              <a:rPr lang="en-GB"/>
              <a:t> Plato, </a:t>
            </a:r>
            <a:r>
              <a:rPr lang="en-GB" err="1"/>
              <a:t>est</a:t>
            </a:r>
            <a:r>
              <a:rPr lang="en-GB"/>
              <a:t> in </a:t>
            </a:r>
            <a:r>
              <a:rPr lang="en-GB" err="1"/>
              <a:t>nobis</a:t>
            </a:r>
            <a:r>
              <a:rPr lang="en-GB"/>
              <a:t> </a:t>
            </a:r>
            <a:r>
              <a:rPr lang="en-GB" err="1"/>
              <a:t>sensus</a:t>
            </a:r>
            <a:r>
              <a:rPr lang="en-GB"/>
              <a:t> </a:t>
            </a:r>
            <a:r>
              <a:rPr lang="en-GB" err="1"/>
              <a:t>acerrimus</a:t>
            </a:r>
            <a:r>
              <a:rPr lang="en-GB"/>
              <a:t>, </a:t>
            </a:r>
            <a:r>
              <a:rPr lang="en-GB" err="1"/>
              <a:t>quibus</a:t>
            </a:r>
            <a:r>
              <a:rPr lang="en-GB"/>
              <a:t> </a:t>
            </a:r>
            <a:r>
              <a:rPr lang="en-GB" err="1"/>
              <a:t>sapientiam</a:t>
            </a:r>
            <a:r>
              <a:rPr lang="en-GB"/>
              <a:t> non </a:t>
            </a:r>
            <a:r>
              <a:rPr lang="en-GB" err="1"/>
              <a:t>cernimus</a:t>
            </a:r>
            <a:r>
              <a:rPr lang="en-GB"/>
              <a:t>. </a:t>
            </a:r>
            <a:r>
              <a:rPr lang="en-GB" err="1"/>
              <a:t>Esse</a:t>
            </a:r>
            <a:r>
              <a:rPr lang="en-GB"/>
              <a:t> </a:t>
            </a:r>
            <a:r>
              <a:rPr lang="en-GB" err="1"/>
              <a:t>enim</a:t>
            </a:r>
            <a:r>
              <a:rPr lang="en-GB"/>
              <a:t> quam </a:t>
            </a:r>
            <a:r>
              <a:rPr lang="en-GB" err="1"/>
              <a:t>vellet</a:t>
            </a:r>
            <a:r>
              <a:rPr lang="en-GB"/>
              <a:t> </a:t>
            </a:r>
            <a:r>
              <a:rPr lang="en-GB" err="1"/>
              <a:t>iniquus</a:t>
            </a:r>
            <a:r>
              <a:rPr lang="en-GB"/>
              <a:t> </a:t>
            </a:r>
            <a:r>
              <a:rPr lang="en-GB" err="1"/>
              <a:t>iustus</a:t>
            </a:r>
            <a:r>
              <a:rPr lang="en-GB"/>
              <a:t> </a:t>
            </a:r>
            <a:r>
              <a:rPr lang="en-GB" err="1"/>
              <a:t>poterat</a:t>
            </a:r>
            <a:r>
              <a:rPr lang="en-GB"/>
              <a:t> </a:t>
            </a:r>
            <a:r>
              <a:rPr lang="en-GB" err="1"/>
              <a:t>inpune</a:t>
            </a:r>
            <a:r>
              <a:rPr lang="en-GB"/>
              <a:t>. Quasi </a:t>
            </a:r>
            <a:r>
              <a:rPr lang="en-GB" err="1"/>
              <a:t>vero</a:t>
            </a:r>
            <a:r>
              <a:rPr lang="en-GB"/>
              <a:t>, </a:t>
            </a:r>
            <a:r>
              <a:rPr lang="en-GB" err="1"/>
              <a:t>inquit</a:t>
            </a:r>
            <a:r>
              <a:rPr lang="en-GB"/>
              <a:t>, </a:t>
            </a:r>
            <a:r>
              <a:rPr lang="en-GB" err="1"/>
              <a:t>perpetua</a:t>
            </a:r>
            <a:r>
              <a:rPr lang="en-GB"/>
              <a:t> </a:t>
            </a:r>
            <a:r>
              <a:rPr lang="en-GB" err="1"/>
              <a:t>oratio</a:t>
            </a:r>
            <a:r>
              <a:rPr lang="en-GB"/>
              <a:t> </a:t>
            </a:r>
            <a:r>
              <a:rPr lang="en-GB" err="1"/>
              <a:t>rhetorum</a:t>
            </a:r>
            <a:r>
              <a:rPr lang="en-GB"/>
              <a:t> </a:t>
            </a:r>
            <a:r>
              <a:rPr lang="en-GB" err="1"/>
              <a:t>solum</a:t>
            </a:r>
            <a:r>
              <a:rPr lang="en-GB"/>
              <a:t>, non </a:t>
            </a:r>
            <a:r>
              <a:rPr lang="en-GB" err="1"/>
              <a:t>etiam</a:t>
            </a:r>
            <a:r>
              <a:rPr lang="en-GB"/>
              <a:t> </a:t>
            </a:r>
            <a:r>
              <a:rPr lang="en-GB" err="1"/>
              <a:t>philosophorum</a:t>
            </a:r>
            <a:r>
              <a:rPr lang="en-GB"/>
              <a:t> sit. Scio </a:t>
            </a:r>
            <a:r>
              <a:rPr lang="en-GB" err="1"/>
              <a:t>enim</a:t>
            </a:r>
            <a:r>
              <a:rPr lang="en-GB"/>
              <a:t> </a:t>
            </a:r>
            <a:r>
              <a:rPr lang="en-GB" err="1"/>
              <a:t>esse</a:t>
            </a:r>
            <a:r>
              <a:rPr lang="en-GB"/>
              <a:t> </a:t>
            </a:r>
            <a:r>
              <a:rPr lang="en-GB" err="1"/>
              <a:t>quosdam</a:t>
            </a:r>
            <a:r>
              <a:rPr lang="en-GB"/>
              <a:t>, qui </a:t>
            </a:r>
            <a:r>
              <a:rPr lang="en-GB" err="1"/>
              <a:t>quavis</a:t>
            </a:r>
            <a:r>
              <a:rPr lang="en-GB"/>
              <a:t> lingua </a:t>
            </a:r>
            <a:r>
              <a:rPr lang="en-GB" err="1"/>
              <a:t>philosophari</a:t>
            </a:r>
            <a:r>
              <a:rPr lang="en-GB"/>
              <a:t> </a:t>
            </a:r>
            <a:r>
              <a:rPr lang="en-GB" err="1"/>
              <a:t>possint</a:t>
            </a:r>
            <a:r>
              <a:rPr lang="en-GB"/>
              <a:t>; </a:t>
            </a:r>
            <a:r>
              <a:rPr lang="en-GB" err="1"/>
              <a:t>Nescio</a:t>
            </a:r>
            <a:r>
              <a:rPr lang="en-GB"/>
              <a:t> quo </a:t>
            </a:r>
            <a:r>
              <a:rPr lang="en-GB" err="1"/>
              <a:t>modo</a:t>
            </a:r>
            <a:r>
              <a:rPr lang="en-GB"/>
              <a:t> </a:t>
            </a:r>
            <a:r>
              <a:rPr lang="en-GB" err="1"/>
              <a:t>praetervolavit</a:t>
            </a:r>
            <a:r>
              <a:rPr lang="en-GB"/>
              <a:t> </a:t>
            </a:r>
            <a:r>
              <a:rPr lang="en-GB" err="1"/>
              <a:t>oratio</a:t>
            </a:r>
            <a:r>
              <a:rPr lang="en-GB"/>
              <a:t>. </a:t>
            </a:r>
            <a:r>
              <a:rPr lang="en-GB" err="1"/>
              <a:t>Ita</a:t>
            </a:r>
            <a:r>
              <a:rPr lang="en-GB"/>
              <a:t> </a:t>
            </a:r>
            <a:r>
              <a:rPr lang="en-GB" err="1"/>
              <a:t>graviter</a:t>
            </a:r>
            <a:r>
              <a:rPr lang="en-GB"/>
              <a:t> et severe </a:t>
            </a:r>
            <a:r>
              <a:rPr lang="en-GB" err="1"/>
              <a:t>voluptatem</a:t>
            </a:r>
            <a:r>
              <a:rPr lang="en-GB"/>
              <a:t> </a:t>
            </a:r>
            <a:r>
              <a:rPr lang="en-GB" err="1"/>
              <a:t>secrevit</a:t>
            </a:r>
            <a:r>
              <a:rPr lang="en-GB"/>
              <a:t> a bono. Duo </a:t>
            </a:r>
            <a:r>
              <a:rPr lang="en-GB" err="1"/>
              <a:t>Reges</a:t>
            </a:r>
            <a:r>
              <a:rPr lang="en-GB"/>
              <a:t>: </a:t>
            </a:r>
            <a:r>
              <a:rPr lang="en-GB" err="1"/>
              <a:t>constructio</a:t>
            </a:r>
            <a:r>
              <a:rPr lang="en-GB"/>
              <a:t> </a:t>
            </a:r>
            <a:r>
              <a:rPr lang="en-GB" err="1"/>
              <a:t>interrete</a:t>
            </a:r>
            <a:r>
              <a:rPr lang="en-GB"/>
              <a:t>. </a:t>
            </a:r>
            <a:r>
              <a:rPr lang="en-GB" err="1"/>
              <a:t>Negat</a:t>
            </a:r>
            <a:r>
              <a:rPr lang="en-GB"/>
              <a:t> </a:t>
            </a:r>
            <a:r>
              <a:rPr lang="en-GB" err="1"/>
              <a:t>enim</a:t>
            </a:r>
            <a:r>
              <a:rPr lang="en-GB"/>
              <a:t> </a:t>
            </a:r>
            <a:r>
              <a:rPr lang="en-GB" err="1"/>
              <a:t>summo</a:t>
            </a:r>
            <a:r>
              <a:rPr lang="en-GB"/>
              <a:t> bono </a:t>
            </a:r>
            <a:r>
              <a:rPr lang="en-GB" err="1"/>
              <a:t>afferre</a:t>
            </a:r>
            <a:r>
              <a:rPr lang="en-GB"/>
              <a:t> </a:t>
            </a:r>
            <a:r>
              <a:rPr lang="en-GB" err="1"/>
              <a:t>incrementum</a:t>
            </a:r>
            <a:r>
              <a:rPr lang="en-GB"/>
              <a:t> diem. </a:t>
            </a:r>
            <a:r>
              <a:rPr lang="en-GB" err="1"/>
              <a:t>Sed</a:t>
            </a:r>
            <a:r>
              <a:rPr lang="en-GB"/>
              <a:t> quid ages tandem, </a:t>
            </a:r>
            <a:r>
              <a:rPr lang="en-GB" err="1"/>
              <a:t>si</a:t>
            </a:r>
            <a:r>
              <a:rPr lang="en-GB"/>
              <a:t> </a:t>
            </a:r>
            <a:r>
              <a:rPr lang="en-GB" err="1"/>
              <a:t>utilitas</a:t>
            </a:r>
            <a:r>
              <a:rPr lang="en-GB"/>
              <a:t> ab </a:t>
            </a:r>
            <a:r>
              <a:rPr lang="en-GB" err="1"/>
              <a:t>amicitia</a:t>
            </a:r>
            <a:r>
              <a:rPr lang="en-GB"/>
              <a:t>, </a:t>
            </a:r>
            <a:r>
              <a:rPr lang="en-GB" err="1"/>
              <a:t>ut</a:t>
            </a:r>
            <a:r>
              <a:rPr lang="en-GB"/>
              <a:t> fit </a:t>
            </a:r>
            <a:r>
              <a:rPr lang="en-GB" err="1"/>
              <a:t>saepe</a:t>
            </a:r>
            <a:r>
              <a:rPr lang="en-GB"/>
              <a:t>, </a:t>
            </a:r>
            <a:r>
              <a:rPr lang="en-GB" err="1"/>
              <a:t>defecerit</a:t>
            </a:r>
            <a:r>
              <a:rPr lang="en-GB"/>
              <a:t>? </a:t>
            </a:r>
          </a:p>
        </p:txBody>
      </p:sp>
      <p:sp>
        <p:nvSpPr>
          <p:cNvPr id="11" name="Picture Placeholder 2"/>
          <p:cNvSpPr>
            <a:spLocks noGrp="1"/>
          </p:cNvSpPr>
          <p:nvPr>
            <p:ph type="pic" sz="quarter" idx="12" hasCustomPrompt="1"/>
          </p:nvPr>
        </p:nvSpPr>
        <p:spPr>
          <a:xfrm>
            <a:off x="6443662" y="900249"/>
            <a:ext cx="5060951" cy="5408476"/>
          </a:xfrm>
          <a:prstGeom prst="rect">
            <a:avLst/>
          </a:prstGeom>
          <a:solidFill>
            <a:schemeClr val="bg1">
              <a:alpha val="80000"/>
            </a:schemeClr>
          </a:solidFill>
        </p:spPr>
        <p:txBody>
          <a:bodyPr tIns="2124000" anchor="t"/>
          <a:lstStyle>
            <a:lvl1pPr marL="0" indent="0" algn="ctr">
              <a:buFont typeface="Arial" panose="020B0604020202020204" pitchFamily="34" charset="0"/>
              <a:buNone/>
              <a:defRPr sz="1600" baseline="0">
                <a:solidFill>
                  <a:schemeClr val="bg1">
                    <a:lumMod val="50000"/>
                  </a:schemeClr>
                </a:solidFill>
              </a:defRPr>
            </a:lvl1pPr>
          </a:lstStyle>
          <a:p>
            <a:r>
              <a:rPr lang="en-GB"/>
              <a:t>Insert picture click icon</a:t>
            </a:r>
          </a:p>
        </p:txBody>
      </p:sp>
      <p:sp>
        <p:nvSpPr>
          <p:cNvPr id="7" name="Text Placeholder 7"/>
          <p:cNvSpPr>
            <a:spLocks noGrp="1"/>
          </p:cNvSpPr>
          <p:nvPr>
            <p:ph type="body" sz="quarter" idx="13" hasCustomPrompt="1"/>
          </p:nvPr>
        </p:nvSpPr>
        <p:spPr>
          <a:xfrm>
            <a:off x="712788" y="2151663"/>
            <a:ext cx="5022850" cy="559777"/>
          </a:xfrm>
          <a:prstGeom prst="rect">
            <a:avLst/>
          </a:prstGeom>
        </p:spPr>
        <p:txBody>
          <a:bodyPr vert="horz" wrap="square" lIns="0" tIns="0" rIns="0" bIns="0" numCol="1" spcCol="720000">
            <a:noAutofit/>
          </a:bodyPr>
          <a:lstStyle>
            <a:lvl1pPr marL="0" marR="0" indent="0" algn="l" defTabSz="457200" rtl="0" eaLnBrk="1" fontAlgn="auto" latinLnBrk="0" hangingPunct="1">
              <a:lnSpc>
                <a:spcPts val="2100"/>
              </a:lnSpc>
              <a:spcBef>
                <a:spcPts val="1200"/>
              </a:spcBef>
              <a:spcAft>
                <a:spcPts val="300"/>
              </a:spcAft>
              <a:buClrTx/>
              <a:buSzTx/>
              <a:buFont typeface="Arial"/>
              <a:buNone/>
              <a:tabLst/>
              <a:defRPr lang="en-GB" sz="1600" b="1" i="0">
                <a:effectLst/>
              </a:defRPr>
            </a:lvl1pPr>
            <a:lvl2pPr marL="457200" indent="0">
              <a:buNone/>
              <a:defRPr sz="1600" baseline="0"/>
            </a:lvl2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Oculorum</a:t>
            </a:r>
            <a:r>
              <a:rPr lang="en-GB"/>
              <a:t>, </a:t>
            </a:r>
            <a:r>
              <a:rPr lang="en-GB" err="1"/>
              <a:t>inquit</a:t>
            </a:r>
            <a:r>
              <a:rPr lang="en-GB"/>
              <a:t> Plato.</a:t>
            </a:r>
          </a:p>
        </p:txBody>
      </p:sp>
      <p:cxnSp>
        <p:nvCxnSpPr>
          <p:cNvPr id="12" name="Straight Connector 11"/>
          <p:cNvCxnSpPr/>
          <p:nvPr userDrawn="1"/>
        </p:nvCxnSpPr>
        <p:spPr>
          <a:xfrm>
            <a:off x="701749" y="500707"/>
            <a:ext cx="1274098" cy="0"/>
          </a:xfrm>
          <a:prstGeom prst="line">
            <a:avLst/>
          </a:prstGeom>
          <a:ln w="101600">
            <a:solidFill>
              <a:srgbClr val="C92446"/>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34533151"/>
      </p:ext>
    </p:extLst>
  </p:cSld>
  <p:clrMapOvr>
    <a:masterClrMapping/>
  </p:clrMapOvr>
  <p:extLst>
    <p:ext uri="{DCECCB84-F9BA-43D5-87BE-67443E8EF086}">
      <p15:sldGuideLst xmlns:p15="http://schemas.microsoft.com/office/powerpoint/2012/main">
        <p15:guide id="1" orient="horz" pos="572" userDrawn="1">
          <p15:clr>
            <a:srgbClr val="FBAE40"/>
          </p15:clr>
        </p15:guide>
        <p15:guide id="2" pos="3613" userDrawn="1">
          <p15:clr>
            <a:srgbClr val="FBAE40"/>
          </p15:clr>
        </p15:guide>
        <p15:guide id="3" pos="3831" userDrawn="1">
          <p15:clr>
            <a:srgbClr val="FBAE40"/>
          </p15:clr>
        </p15:guide>
        <p15:guide id="4" pos="449" userDrawn="1">
          <p15:clr>
            <a:srgbClr val="FBAE40"/>
          </p15:clr>
        </p15:guide>
        <p15:guide id="5" pos="7240" userDrawn="1">
          <p15:clr>
            <a:srgbClr val="FBAE40"/>
          </p15:clr>
        </p15:guide>
        <p15:guide id="6" pos="7247" userDrawn="1">
          <p15:clr>
            <a:srgbClr val="FBAE40"/>
          </p15:clr>
        </p15:guide>
        <p15:guide id="7" pos="4059" userDrawn="1">
          <p15:clr>
            <a:srgbClr val="FBAE40"/>
          </p15:clr>
        </p15:guide>
        <p15:guide id="8" orient="horz" pos="2157" userDrawn="1">
          <p15:clr>
            <a:srgbClr val="FBAE40"/>
          </p15:clr>
        </p15:guide>
        <p15:guide id="9" orient="horz" pos="348" userDrawn="1">
          <p15:clr>
            <a:srgbClr val="FBAE40"/>
          </p15:clr>
        </p15:guide>
        <p15:guide id="10" orient="horz" pos="3974"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Basic page with image">
    <p:spTree>
      <p:nvGrpSpPr>
        <p:cNvPr id="1" name=""/>
        <p:cNvGrpSpPr/>
        <p:nvPr/>
      </p:nvGrpSpPr>
      <p:grpSpPr>
        <a:xfrm>
          <a:off x="0" y="0"/>
          <a:ext cx="0" cy="0"/>
          <a:chOff x="0" y="0"/>
          <a:chExt cx="0" cy="0"/>
        </a:xfrm>
      </p:grpSpPr>
      <p:sp>
        <p:nvSpPr>
          <p:cNvPr id="4" name="Text Placeholder 3"/>
          <p:cNvSpPr>
            <a:spLocks noGrp="1"/>
          </p:cNvSpPr>
          <p:nvPr>
            <p:ph type="body" sz="quarter" idx="11" hasCustomPrompt="1"/>
          </p:nvPr>
        </p:nvSpPr>
        <p:spPr>
          <a:xfrm>
            <a:off x="701749" y="900249"/>
            <a:ext cx="8285497" cy="790327"/>
          </a:xfrm>
          <a:prstGeom prst="rect">
            <a:avLst/>
          </a:prstGeom>
        </p:spPr>
        <p:txBody>
          <a:bodyPr lIns="0" tIns="0" rIns="0" bIns="0"/>
          <a:lstStyle>
            <a:lvl1pPr marL="0" indent="0" algn="l">
              <a:buNone/>
              <a:defRPr sz="2600" baseline="0">
                <a:solidFill>
                  <a:srgbClr val="C92446"/>
                </a:solidFill>
                <a:latin typeface="+mj-lt"/>
              </a:defRPr>
            </a:lvl1pPr>
            <a:lvl2pPr marL="457200" indent="0" algn="ctr">
              <a:buNone/>
              <a:defRPr sz="2600"/>
            </a:lvl2pPr>
            <a:lvl3pPr marL="914400" indent="0" algn="ctr">
              <a:buNone/>
              <a:defRPr sz="2600"/>
            </a:lvl3pPr>
            <a:lvl4pPr marL="1371600" indent="0" algn="ctr">
              <a:buNone/>
              <a:defRPr sz="2600"/>
            </a:lvl4pPr>
            <a:lvl5pPr marL="1828800" indent="0" algn="ctr">
              <a:buNone/>
              <a:defRPr sz="2600"/>
            </a:lvl5pPr>
          </a:lstStyle>
          <a:p>
            <a:pPr lvl="0"/>
            <a:r>
              <a:rPr lang="en-US"/>
              <a:t>This layout is for tables, graphs and other media.</a:t>
            </a:r>
            <a:endParaRPr lang="en-GB"/>
          </a:p>
        </p:txBody>
      </p:sp>
      <p:sp>
        <p:nvSpPr>
          <p:cNvPr id="7" name="Content Placeholder 2"/>
          <p:cNvSpPr>
            <a:spLocks noGrp="1"/>
          </p:cNvSpPr>
          <p:nvPr>
            <p:ph sz="quarter" idx="15" hasCustomPrompt="1"/>
          </p:nvPr>
        </p:nvSpPr>
        <p:spPr>
          <a:xfrm>
            <a:off x="712787" y="2090117"/>
            <a:ext cx="10783887" cy="4218608"/>
          </a:xfrm>
          <a:prstGeom prst="rect">
            <a:avLst/>
          </a:prstGeom>
        </p:spPr>
        <p:txBody>
          <a:bodyPr tIns="864000"/>
          <a:lstStyle>
            <a:lvl1pPr marL="0" indent="0" algn="ctr">
              <a:buNone/>
              <a:defRPr sz="1600" baseline="0">
                <a:solidFill>
                  <a:schemeClr val="bg1">
                    <a:lumMod val="50000"/>
                  </a:schemeClr>
                </a:solidFill>
              </a:defRPr>
            </a:lvl1pPr>
          </a:lstStyle>
          <a:p>
            <a:pPr lvl="0"/>
            <a:r>
              <a:rPr lang="en-US"/>
              <a:t>Insert graph or table click on the icon</a:t>
            </a:r>
            <a:endParaRPr lang="en-GB"/>
          </a:p>
        </p:txBody>
      </p:sp>
      <p:cxnSp>
        <p:nvCxnSpPr>
          <p:cNvPr id="6" name="Straight Connector 5"/>
          <p:cNvCxnSpPr/>
          <p:nvPr userDrawn="1"/>
        </p:nvCxnSpPr>
        <p:spPr>
          <a:xfrm>
            <a:off x="701749" y="500707"/>
            <a:ext cx="1274098" cy="0"/>
          </a:xfrm>
          <a:prstGeom prst="line">
            <a:avLst/>
          </a:prstGeom>
          <a:ln w="101600">
            <a:solidFill>
              <a:srgbClr val="C92446"/>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17518072"/>
      </p:ext>
    </p:extLst>
  </p:cSld>
  <p:clrMapOvr>
    <a:masterClrMapping/>
  </p:clrMapOvr>
  <p:extLst>
    <p:ext uri="{DCECCB84-F9BA-43D5-87BE-67443E8EF086}">
      <p15:sldGuideLst xmlns:p15="http://schemas.microsoft.com/office/powerpoint/2012/main">
        <p15:guide id="1" orient="horz" pos="572">
          <p15:clr>
            <a:srgbClr val="FBAE40"/>
          </p15:clr>
        </p15:guide>
        <p15:guide id="2" pos="3613">
          <p15:clr>
            <a:srgbClr val="FBAE40"/>
          </p15:clr>
        </p15:guide>
        <p15:guide id="3" pos="3831">
          <p15:clr>
            <a:srgbClr val="FBAE40"/>
          </p15:clr>
        </p15:guide>
        <p15:guide id="4" pos="449">
          <p15:clr>
            <a:srgbClr val="FBAE40"/>
          </p15:clr>
        </p15:guide>
        <p15:guide id="5" pos="7240">
          <p15:clr>
            <a:srgbClr val="FBAE40"/>
          </p15:clr>
        </p15:guide>
        <p15:guide id="6" pos="7247">
          <p15:clr>
            <a:srgbClr val="FBAE40"/>
          </p15:clr>
        </p15:guide>
        <p15:guide id="7" pos="4059">
          <p15:clr>
            <a:srgbClr val="FBAE40"/>
          </p15:clr>
        </p15:guide>
        <p15:guide id="8" orient="horz" pos="2157">
          <p15:clr>
            <a:srgbClr val="FBAE40"/>
          </p15:clr>
        </p15:guide>
        <p15:guide id="9" orient="horz" pos="348">
          <p15:clr>
            <a:srgbClr val="FBAE40"/>
          </p15:clr>
        </p15:guide>
        <p15:guide id="10" orient="horz" pos="3974">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Text page">
    <p:spTree>
      <p:nvGrpSpPr>
        <p:cNvPr id="1" name=""/>
        <p:cNvGrpSpPr/>
        <p:nvPr/>
      </p:nvGrpSpPr>
      <p:grpSpPr>
        <a:xfrm>
          <a:off x="0" y="0"/>
          <a:ext cx="0" cy="0"/>
          <a:chOff x="0" y="0"/>
          <a:chExt cx="0" cy="0"/>
        </a:xfrm>
      </p:grpSpPr>
      <p:sp>
        <p:nvSpPr>
          <p:cNvPr id="4" name="Text Placeholder 3"/>
          <p:cNvSpPr>
            <a:spLocks noGrp="1"/>
          </p:cNvSpPr>
          <p:nvPr>
            <p:ph type="body" sz="quarter" idx="11" hasCustomPrompt="1"/>
          </p:nvPr>
        </p:nvSpPr>
        <p:spPr>
          <a:xfrm>
            <a:off x="1768476" y="908050"/>
            <a:ext cx="8655050" cy="729790"/>
          </a:xfrm>
          <a:prstGeom prst="rect">
            <a:avLst/>
          </a:prstGeom>
        </p:spPr>
        <p:txBody>
          <a:bodyPr lIns="0" tIns="0" rIns="0" bIns="0"/>
          <a:lstStyle>
            <a:lvl1pPr marL="0" indent="0" algn="ctr">
              <a:buNone/>
              <a:defRPr sz="2600">
                <a:solidFill>
                  <a:srgbClr val="0070C0"/>
                </a:solidFill>
              </a:defRPr>
            </a:lvl1pPr>
            <a:lvl2pPr marL="457200" indent="0" algn="ctr">
              <a:buNone/>
              <a:defRPr sz="2600"/>
            </a:lvl2pPr>
            <a:lvl3pPr marL="914400" indent="0" algn="ctr">
              <a:buNone/>
              <a:defRPr sz="2600"/>
            </a:lvl3pPr>
            <a:lvl4pPr marL="1371600" indent="0" algn="ctr">
              <a:buNone/>
              <a:defRPr sz="2600"/>
            </a:lvl4pPr>
            <a:lvl5pPr marL="1828800" indent="0" algn="ctr">
              <a:buNone/>
              <a:defRPr sz="2600"/>
            </a:lvl5pPr>
          </a:lstStyle>
          <a:p>
            <a:pPr lvl="0"/>
            <a:r>
              <a:rPr lang="en-US"/>
              <a:t>This layout is for tables, graphs and other media.</a:t>
            </a:r>
            <a:endParaRPr lang="en-GB"/>
          </a:p>
        </p:txBody>
      </p:sp>
      <p:sp>
        <p:nvSpPr>
          <p:cNvPr id="17" name="Text Placeholder 7"/>
          <p:cNvSpPr>
            <a:spLocks noGrp="1"/>
          </p:cNvSpPr>
          <p:nvPr>
            <p:ph type="body" sz="quarter" idx="14" hasCustomPrompt="1"/>
          </p:nvPr>
        </p:nvSpPr>
        <p:spPr>
          <a:xfrm>
            <a:off x="1768476" y="1678676"/>
            <a:ext cx="8655050" cy="720367"/>
          </a:xfrm>
          <a:prstGeom prst="rect">
            <a:avLst/>
          </a:prstGeom>
        </p:spPr>
        <p:txBody>
          <a:bodyPr vert="horz" lIns="0" tIns="180000" rIns="0" bIns="0">
            <a:spAutoFit/>
          </a:bodyPr>
          <a:lstStyle>
            <a:lvl1pPr marL="0" marR="0" indent="0" algn="ctr" defTabSz="457200" rtl="0" eaLnBrk="1" fontAlgn="auto" latinLnBrk="0" hangingPunct="1">
              <a:lnSpc>
                <a:spcPts val="2100"/>
              </a:lnSpc>
              <a:spcBef>
                <a:spcPts val="1200"/>
              </a:spcBef>
              <a:spcAft>
                <a:spcPts val="300"/>
              </a:spcAft>
              <a:buClrTx/>
              <a:buSzTx/>
              <a:buFont typeface="Arial"/>
              <a:buNone/>
              <a:tabLst/>
              <a:defRPr lang="en-GB" sz="1800" b="0" i="0">
                <a:solidFill>
                  <a:schemeClr val="tx1">
                    <a:lumMod val="65000"/>
                    <a:lumOff val="35000"/>
                  </a:schemeClr>
                </a:solidFill>
                <a:effectLst/>
              </a:defRPr>
            </a:lvl1pPr>
            <a:lvl2pPr marL="457200" indent="0">
              <a:buNone/>
              <a:defRPr sz="1600" baseline="0"/>
            </a:lvl2pPr>
          </a:lstStyle>
          <a:p>
            <a:r>
              <a:rPr lang="en-GB" err="1"/>
              <a:t>Expressa</a:t>
            </a:r>
            <a:r>
              <a:rPr lang="en-GB"/>
              <a:t> </a:t>
            </a:r>
            <a:r>
              <a:rPr lang="en-GB" err="1"/>
              <a:t>vero</a:t>
            </a:r>
            <a:r>
              <a:rPr lang="en-GB"/>
              <a:t> in </a:t>
            </a:r>
            <a:r>
              <a:rPr lang="en-GB" err="1"/>
              <a:t>iis</a:t>
            </a:r>
            <a:r>
              <a:rPr lang="en-GB"/>
              <a:t> </a:t>
            </a:r>
            <a:r>
              <a:rPr lang="en-GB" err="1"/>
              <a:t>aetatibus</a:t>
            </a:r>
            <a:r>
              <a:rPr lang="en-GB"/>
              <a:t>, quae </a:t>
            </a:r>
            <a:r>
              <a:rPr lang="en-GB" err="1"/>
              <a:t>iam</a:t>
            </a:r>
            <a:r>
              <a:rPr lang="en-GB"/>
              <a:t> </a:t>
            </a:r>
            <a:r>
              <a:rPr lang="en-GB" err="1"/>
              <a:t>confirmatae</a:t>
            </a:r>
            <a:r>
              <a:rPr lang="en-GB"/>
              <a:t> </a:t>
            </a:r>
            <a:r>
              <a:rPr lang="en-GB" err="1"/>
              <a:t>sunt</a:t>
            </a:r>
            <a:r>
              <a:rPr lang="en-GB"/>
              <a:t>. Quid Zeno? </a:t>
            </a:r>
            <a:r>
              <a:rPr lang="en-GB" err="1"/>
              <a:t>Iam</a:t>
            </a:r>
            <a:r>
              <a:rPr lang="en-GB"/>
              <a:t> in </a:t>
            </a:r>
            <a:r>
              <a:rPr lang="en-GB" err="1"/>
              <a:t>altera</a:t>
            </a:r>
            <a:r>
              <a:rPr lang="en-GB"/>
              <a:t> </a:t>
            </a:r>
            <a:r>
              <a:rPr lang="en-GB" err="1"/>
              <a:t>philosophiae</a:t>
            </a:r>
            <a:r>
              <a:rPr lang="en-GB"/>
              <a:t> parte. </a:t>
            </a:r>
            <a:r>
              <a:rPr lang="en-GB" err="1"/>
              <a:t>Hunc</a:t>
            </a:r>
            <a:r>
              <a:rPr lang="en-GB"/>
              <a:t> </a:t>
            </a:r>
            <a:r>
              <a:rPr lang="en-GB" err="1"/>
              <a:t>vos</a:t>
            </a:r>
            <a:r>
              <a:rPr lang="en-GB"/>
              <a:t> </a:t>
            </a:r>
            <a:r>
              <a:rPr lang="en-GB" err="1"/>
              <a:t>beatum</a:t>
            </a:r>
            <a:r>
              <a:rPr lang="en-GB"/>
              <a:t>; </a:t>
            </a:r>
            <a:r>
              <a:rPr lang="en-GB" err="1"/>
              <a:t>Quia</a:t>
            </a:r>
            <a:r>
              <a:rPr lang="en-GB"/>
              <a:t> </a:t>
            </a:r>
            <a:r>
              <a:rPr lang="en-GB" err="1"/>
              <a:t>nec</a:t>
            </a:r>
            <a:r>
              <a:rPr lang="en-GB"/>
              <a:t> </a:t>
            </a:r>
            <a:r>
              <a:rPr lang="en-GB" err="1"/>
              <a:t>honesto</a:t>
            </a:r>
            <a:r>
              <a:rPr lang="en-GB"/>
              <a:t> </a:t>
            </a:r>
            <a:r>
              <a:rPr lang="en-GB" err="1"/>
              <a:t>quic</a:t>
            </a:r>
            <a:r>
              <a:rPr lang="en-GB"/>
              <a:t> quam </a:t>
            </a:r>
            <a:r>
              <a:rPr lang="en-GB" err="1"/>
              <a:t>honestius</a:t>
            </a:r>
            <a:r>
              <a:rPr lang="en-GB"/>
              <a:t> </a:t>
            </a:r>
            <a:r>
              <a:rPr lang="en-GB" err="1"/>
              <a:t>nec</a:t>
            </a:r>
            <a:endParaRPr lang="en-GB"/>
          </a:p>
        </p:txBody>
      </p:sp>
      <p:cxnSp>
        <p:nvCxnSpPr>
          <p:cNvPr id="22" name="Straight Connector 21"/>
          <p:cNvCxnSpPr/>
          <p:nvPr userDrawn="1"/>
        </p:nvCxnSpPr>
        <p:spPr>
          <a:xfrm>
            <a:off x="5456572" y="501126"/>
            <a:ext cx="1274098" cy="0"/>
          </a:xfrm>
          <a:prstGeom prst="line">
            <a:avLst/>
          </a:prstGeom>
          <a:ln w="101600">
            <a:solidFill>
              <a:srgbClr val="FFFF00"/>
            </a:solidFill>
          </a:ln>
          <a:effectLst/>
        </p:spPr>
        <p:style>
          <a:lnRef idx="2">
            <a:schemeClr val="accent1"/>
          </a:lnRef>
          <a:fillRef idx="0">
            <a:schemeClr val="accent1"/>
          </a:fillRef>
          <a:effectRef idx="1">
            <a:schemeClr val="accent1"/>
          </a:effectRef>
          <a:fontRef idx="minor">
            <a:schemeClr val="tx1"/>
          </a:fontRef>
        </p:style>
      </p:cxnSp>
      <p:sp>
        <p:nvSpPr>
          <p:cNvPr id="3" name="Content Placeholder 2"/>
          <p:cNvSpPr>
            <a:spLocks noGrp="1"/>
          </p:cNvSpPr>
          <p:nvPr>
            <p:ph sz="quarter" idx="15" hasCustomPrompt="1"/>
          </p:nvPr>
        </p:nvSpPr>
        <p:spPr>
          <a:xfrm>
            <a:off x="695325" y="2786063"/>
            <a:ext cx="10801350" cy="3522662"/>
          </a:xfrm>
          <a:prstGeom prst="rect">
            <a:avLst/>
          </a:prstGeom>
        </p:spPr>
        <p:txBody>
          <a:bodyPr tIns="864000"/>
          <a:lstStyle>
            <a:lvl1pPr marL="0" indent="0" algn="ctr">
              <a:buNone/>
              <a:defRPr sz="1600" baseline="0">
                <a:solidFill>
                  <a:schemeClr val="bg1">
                    <a:lumMod val="50000"/>
                  </a:schemeClr>
                </a:solidFill>
              </a:defRPr>
            </a:lvl1pPr>
          </a:lstStyle>
          <a:p>
            <a:pPr lvl="0"/>
            <a:r>
              <a:rPr lang="en-US"/>
              <a:t>Insert graph or table click on the icon</a:t>
            </a:r>
            <a:endParaRPr lang="en-GB"/>
          </a:p>
        </p:txBody>
      </p:sp>
    </p:spTree>
    <p:extLst>
      <p:ext uri="{BB962C8B-B14F-4D97-AF65-F5344CB8AC3E}">
        <p14:creationId xmlns:p14="http://schemas.microsoft.com/office/powerpoint/2010/main" val="19353163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3613" userDrawn="1">
          <p15:clr>
            <a:srgbClr val="FBAE40"/>
          </p15:clr>
        </p15:guide>
        <p15:guide id="4" pos="4067" userDrawn="1">
          <p15:clr>
            <a:srgbClr val="FBAE40"/>
          </p15:clr>
        </p15:guide>
        <p15:guide id="5" pos="438" userDrawn="1">
          <p15:clr>
            <a:srgbClr val="FBAE40"/>
          </p15:clr>
        </p15:guide>
        <p15:guide id="6" pos="7242" userDrawn="1">
          <p15:clr>
            <a:srgbClr val="FBAE40"/>
          </p15:clr>
        </p15:guide>
        <p15:guide id="7" orient="horz" pos="3974" userDrawn="1">
          <p15:clr>
            <a:srgbClr val="FBAE40"/>
          </p15:clr>
        </p15:guide>
        <p15:guide id="8" orient="horz" pos="572" userDrawn="1">
          <p15:clr>
            <a:srgbClr val="FBAE40"/>
          </p15:clr>
        </p15:guide>
        <p15:guide id="9" orient="horz" pos="346"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End page">
    <p:spTree>
      <p:nvGrpSpPr>
        <p:cNvPr id="1" name=""/>
        <p:cNvGrpSpPr/>
        <p:nvPr/>
      </p:nvGrpSpPr>
      <p:grpSpPr>
        <a:xfrm>
          <a:off x="0" y="0"/>
          <a:ext cx="0" cy="0"/>
          <a:chOff x="0" y="0"/>
          <a:chExt cx="0" cy="0"/>
        </a:xfrm>
      </p:grpSpPr>
      <p:sp>
        <p:nvSpPr>
          <p:cNvPr id="8" name="Rectangle 7"/>
          <p:cNvSpPr/>
          <p:nvPr userDrawn="1"/>
        </p:nvSpPr>
        <p:spPr>
          <a:xfrm>
            <a:off x="0" y="0"/>
            <a:ext cx="12192000" cy="6858001"/>
          </a:xfrm>
          <a:prstGeom prst="rect">
            <a:avLst/>
          </a:prstGeom>
          <a:solidFill>
            <a:schemeClr val="tx1">
              <a:lumMod val="50000"/>
              <a:lumOff val="5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7" name="Text Placeholder 9"/>
          <p:cNvSpPr>
            <a:spLocks noGrp="1"/>
          </p:cNvSpPr>
          <p:nvPr>
            <p:ph type="body" sz="quarter" idx="11" hasCustomPrompt="1"/>
          </p:nvPr>
        </p:nvSpPr>
        <p:spPr>
          <a:xfrm>
            <a:off x="0" y="-1"/>
            <a:ext cx="12192000" cy="6858001"/>
          </a:xfrm>
          <a:prstGeom prst="rect">
            <a:avLst/>
          </a:prstGeom>
          <a:noFill/>
        </p:spPr>
        <p:txBody>
          <a:bodyPr lIns="720000" tIns="2628000" rIns="3600000"/>
          <a:lstStyle>
            <a:lvl1pPr marL="0" indent="0" algn="l">
              <a:lnSpc>
                <a:spcPts val="4600"/>
              </a:lnSpc>
              <a:buFont typeface="Arial" panose="020B0604020202020204" pitchFamily="34" charset="0"/>
              <a:buNone/>
              <a:defRPr lang="fr-FR" sz="3600" b="0" i="0" baseline="0" smtClean="0">
                <a:solidFill>
                  <a:schemeClr val="bg1"/>
                </a:solidFill>
                <a:effectLst/>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End of presentation – Thanks for attending and any other questions</a:t>
            </a:r>
          </a:p>
        </p:txBody>
      </p:sp>
      <p:pic>
        <p:nvPicPr>
          <p:cNvPr id="11" name="Picture 10"/>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10776675" y="5596663"/>
            <a:ext cx="720000" cy="720000"/>
          </a:xfrm>
          <a:prstGeom prst="rect">
            <a:avLst/>
          </a:prstGeom>
        </p:spPr>
      </p:pic>
      <p:cxnSp>
        <p:nvCxnSpPr>
          <p:cNvPr id="6" name="Straight Connector 5"/>
          <p:cNvCxnSpPr/>
          <p:nvPr userDrawn="1"/>
        </p:nvCxnSpPr>
        <p:spPr>
          <a:xfrm>
            <a:off x="701749" y="2310457"/>
            <a:ext cx="1274098" cy="0"/>
          </a:xfrm>
          <a:prstGeom prst="line">
            <a:avLst/>
          </a:prstGeom>
          <a:ln w="101600">
            <a:solidFill>
              <a:srgbClr val="C92446"/>
            </a:solidFill>
          </a:ln>
          <a:effectLst/>
        </p:spPr>
        <p:style>
          <a:lnRef idx="2">
            <a:schemeClr val="accent1"/>
          </a:lnRef>
          <a:fillRef idx="0">
            <a:schemeClr val="accent1"/>
          </a:fillRef>
          <a:effectRef idx="1">
            <a:schemeClr val="accent1"/>
          </a:effectRef>
          <a:fontRef idx="minor">
            <a:schemeClr val="tx1"/>
          </a:fontRef>
        </p:style>
      </p:cxnSp>
      <p:sp>
        <p:nvSpPr>
          <p:cNvPr id="2" name="TextBox 1"/>
          <p:cNvSpPr txBox="1"/>
          <p:nvPr userDrawn="1"/>
        </p:nvSpPr>
        <p:spPr>
          <a:xfrm>
            <a:off x="701749" y="6178652"/>
            <a:ext cx="3043774" cy="184666"/>
          </a:xfrm>
          <a:prstGeom prst="rect">
            <a:avLst/>
          </a:prstGeom>
          <a:noFill/>
        </p:spPr>
        <p:txBody>
          <a:bodyPr wrap="square" lIns="0" tIns="0" rIns="0" bIns="0" rtlCol="0">
            <a:spAutoFit/>
          </a:bodyPr>
          <a:lstStyle/>
          <a:p>
            <a:r>
              <a:rPr lang="en-GB" sz="1200">
                <a:solidFill>
                  <a:schemeClr val="bg1"/>
                </a:solidFill>
              </a:rPr>
              <a:t>Registered Charity number: </a:t>
            </a:r>
            <a:r>
              <a:rPr lang="en-GB" sz="1200" b="0" i="0" kern="1200">
                <a:solidFill>
                  <a:schemeClr val="bg1"/>
                </a:solidFill>
                <a:effectLst/>
                <a:latin typeface="+mn-lt"/>
                <a:ea typeface="+mn-ea"/>
                <a:cs typeface="+mn-cs"/>
              </a:rPr>
              <a:t>213121</a:t>
            </a:r>
            <a:r>
              <a:rPr lang="en-GB" sz="1200">
                <a:solidFill>
                  <a:schemeClr val="bg1"/>
                </a:solidFill>
              </a:rPr>
              <a:t> </a:t>
            </a:r>
          </a:p>
        </p:txBody>
      </p:sp>
    </p:spTree>
    <p:extLst>
      <p:ext uri="{BB962C8B-B14F-4D97-AF65-F5344CB8AC3E}">
        <p14:creationId xmlns:p14="http://schemas.microsoft.com/office/powerpoint/2010/main" val="904402460"/>
      </p:ext>
    </p:extLst>
  </p:cSld>
  <p:clrMapOvr>
    <a:masterClrMapping/>
  </p:clrMapOvr>
  <p:extLst>
    <p:ext uri="{DCECCB84-F9BA-43D5-87BE-67443E8EF086}">
      <p15:sldGuideLst xmlns:p15="http://schemas.microsoft.com/office/powerpoint/2012/main">
        <p15:guide id="1" pos="438" userDrawn="1">
          <p15:clr>
            <a:srgbClr val="FBAE40"/>
          </p15:clr>
        </p15:guide>
        <p15:guide id="2" pos="3850" userDrawn="1">
          <p15:clr>
            <a:srgbClr val="FBAE40"/>
          </p15:clr>
        </p15:guide>
        <p15:guide id="4" pos="7242" userDrawn="1">
          <p15:clr>
            <a:srgbClr val="FBAE40"/>
          </p15:clr>
        </p15:guide>
        <p15:guide id="5" orient="horz" pos="346" userDrawn="1">
          <p15:clr>
            <a:srgbClr val="FBAE40"/>
          </p15:clr>
        </p15:guide>
        <p15:guide id="6" orient="horz" pos="2151" userDrawn="1">
          <p15:clr>
            <a:srgbClr val="FBAE40"/>
          </p15:clr>
        </p15:guide>
        <p15:guide id="7" orient="horz" pos="3979"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Section break with image">
    <p:spTree>
      <p:nvGrpSpPr>
        <p:cNvPr id="1" name=""/>
        <p:cNvGrpSpPr/>
        <p:nvPr/>
      </p:nvGrpSpPr>
      <p:grpSpPr>
        <a:xfrm>
          <a:off x="0" y="0"/>
          <a:ext cx="0" cy="0"/>
          <a:chOff x="0" y="0"/>
          <a:chExt cx="0" cy="0"/>
        </a:xfrm>
      </p:grpSpPr>
      <p:sp>
        <p:nvSpPr>
          <p:cNvPr id="2" name="Rectangle 1"/>
          <p:cNvSpPr/>
          <p:nvPr userDrawn="1"/>
        </p:nvSpPr>
        <p:spPr>
          <a:xfrm>
            <a:off x="2" y="0"/>
            <a:ext cx="6105526" cy="6858000"/>
          </a:xfrm>
          <a:prstGeom prst="rect">
            <a:avLst/>
          </a:prstGeom>
          <a:solidFill>
            <a:srgbClr val="0070C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0" name="Text Placeholder 9"/>
          <p:cNvSpPr>
            <a:spLocks noGrp="1"/>
          </p:cNvSpPr>
          <p:nvPr>
            <p:ph type="body" sz="quarter" idx="11" hasCustomPrompt="1"/>
          </p:nvPr>
        </p:nvSpPr>
        <p:spPr>
          <a:xfrm>
            <a:off x="2" y="0"/>
            <a:ext cx="5375273" cy="6858000"/>
          </a:xfrm>
          <a:prstGeom prst="rect">
            <a:avLst/>
          </a:prstGeom>
          <a:noFill/>
        </p:spPr>
        <p:txBody>
          <a:bodyPr lIns="684000" tIns="828000" rIns="360000"/>
          <a:lstStyle>
            <a:lvl1pPr marL="0" indent="0" algn="l">
              <a:buFont typeface="Arial" panose="020B0604020202020204" pitchFamily="34" charset="0"/>
              <a:buNone/>
              <a:defRPr lang="fr-FR" sz="3600" b="0" i="0" baseline="0" smtClean="0">
                <a:solidFill>
                  <a:schemeClr val="bg1"/>
                </a:solidFill>
                <a:effectLst/>
                <a:latin typeface="Heading"/>
              </a:defRPr>
            </a:lvl1pPr>
            <a:lvl2pPr marL="457200" indent="0" algn="ctr">
              <a:buNone/>
              <a:defRPr/>
            </a:lvl2pPr>
            <a:lvl3pPr marL="914400" indent="0" algn="ctr">
              <a:buNone/>
              <a:defRPr/>
            </a:lvl3pPr>
            <a:lvl4pPr marL="1371600" indent="0" algn="ctr">
              <a:buNone/>
              <a:defRPr/>
            </a:lvl4pPr>
            <a:lvl5pPr marL="1828800" indent="0" algn="ctr">
              <a:buNone/>
              <a:defRPr/>
            </a:lvl5pPr>
          </a:lstStyle>
          <a:p>
            <a:r>
              <a:rPr lang="en-GB"/>
              <a:t>This layout is a section break with an image on the right.</a:t>
            </a:r>
          </a:p>
        </p:txBody>
      </p:sp>
      <p:cxnSp>
        <p:nvCxnSpPr>
          <p:cNvPr id="16" name="Straight Connector 15"/>
          <p:cNvCxnSpPr/>
          <p:nvPr userDrawn="1"/>
        </p:nvCxnSpPr>
        <p:spPr>
          <a:xfrm>
            <a:off x="701749" y="6365433"/>
            <a:ext cx="1274098" cy="0"/>
          </a:xfrm>
          <a:prstGeom prst="line">
            <a:avLst/>
          </a:prstGeom>
          <a:ln w="1016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8" name="Text Placeholder 7"/>
          <p:cNvSpPr>
            <a:spLocks noGrp="1"/>
          </p:cNvSpPr>
          <p:nvPr>
            <p:ph type="body" sz="quarter" idx="14" hasCustomPrompt="1"/>
          </p:nvPr>
        </p:nvSpPr>
        <p:spPr>
          <a:xfrm>
            <a:off x="695325" y="3013104"/>
            <a:ext cx="4673526" cy="1282402"/>
          </a:xfrm>
          <a:prstGeom prst="rect">
            <a:avLst/>
          </a:prstGeom>
        </p:spPr>
        <p:txBody>
          <a:bodyPr vert="horz" wrap="square" lIns="0" tIns="0" rIns="0" bIns="0">
            <a:spAutoFit/>
          </a:bodyPr>
          <a:lstStyle>
            <a:lvl1pPr marL="0" marR="0" indent="0" algn="l" defTabSz="457200" rtl="0" eaLnBrk="1" fontAlgn="auto" latinLnBrk="0" hangingPunct="1">
              <a:lnSpc>
                <a:spcPts val="2500"/>
              </a:lnSpc>
              <a:spcBef>
                <a:spcPts val="1200"/>
              </a:spcBef>
              <a:spcAft>
                <a:spcPts val="300"/>
              </a:spcAft>
              <a:buClrTx/>
              <a:buSzTx/>
              <a:buFont typeface="Arial"/>
              <a:buNone/>
              <a:tabLst/>
              <a:defRPr lang="en-GB" sz="1800" b="0" i="0" baseline="0">
                <a:solidFill>
                  <a:schemeClr val="bg1"/>
                </a:solidFill>
                <a:effectLst/>
                <a:latin typeface="Sub heading"/>
              </a:defRPr>
            </a:lvl1pPr>
            <a:lvl2pPr marL="457200" indent="0">
              <a:buNone/>
              <a:defRPr sz="1600" baseline="0"/>
            </a:lvl2pPr>
          </a:lstStyle>
          <a:p>
            <a:r>
              <a:rPr lang="en-GB" err="1"/>
              <a:t>Expressa</a:t>
            </a:r>
            <a:r>
              <a:rPr lang="en-GB"/>
              <a:t> </a:t>
            </a:r>
            <a:r>
              <a:rPr lang="en-GB" err="1"/>
              <a:t>vero</a:t>
            </a:r>
            <a:r>
              <a:rPr lang="en-GB"/>
              <a:t> in </a:t>
            </a:r>
            <a:r>
              <a:rPr lang="en-GB" err="1"/>
              <a:t>iis</a:t>
            </a:r>
            <a:r>
              <a:rPr lang="en-GB"/>
              <a:t> </a:t>
            </a:r>
            <a:r>
              <a:rPr lang="en-GB" err="1"/>
              <a:t>aetatibus</a:t>
            </a:r>
            <a:r>
              <a:rPr lang="en-GB"/>
              <a:t>, quae </a:t>
            </a:r>
            <a:r>
              <a:rPr lang="en-GB" err="1"/>
              <a:t>iam</a:t>
            </a:r>
            <a:r>
              <a:rPr lang="en-GB"/>
              <a:t> </a:t>
            </a:r>
            <a:r>
              <a:rPr lang="en-GB" err="1"/>
              <a:t>confirmatae</a:t>
            </a:r>
            <a:r>
              <a:rPr lang="en-GB"/>
              <a:t> </a:t>
            </a:r>
            <a:r>
              <a:rPr lang="en-GB" err="1"/>
              <a:t>sunt</a:t>
            </a:r>
            <a:r>
              <a:rPr lang="en-GB"/>
              <a:t>. Quid Zeno? </a:t>
            </a:r>
            <a:r>
              <a:rPr lang="en-GB" err="1"/>
              <a:t>Iam</a:t>
            </a:r>
            <a:r>
              <a:rPr lang="en-GB"/>
              <a:t> in </a:t>
            </a:r>
            <a:r>
              <a:rPr lang="en-GB" err="1"/>
              <a:t>altera</a:t>
            </a:r>
            <a:r>
              <a:rPr lang="en-GB"/>
              <a:t> </a:t>
            </a:r>
            <a:r>
              <a:rPr lang="en-GB" err="1"/>
              <a:t>philosophiae</a:t>
            </a:r>
            <a:r>
              <a:rPr lang="en-GB"/>
              <a:t> parte. </a:t>
            </a:r>
            <a:r>
              <a:rPr lang="en-GB" err="1"/>
              <a:t>Hunc</a:t>
            </a:r>
            <a:r>
              <a:rPr lang="en-GB"/>
              <a:t> </a:t>
            </a:r>
            <a:r>
              <a:rPr lang="en-GB" err="1"/>
              <a:t>vos</a:t>
            </a:r>
            <a:r>
              <a:rPr lang="en-GB"/>
              <a:t> </a:t>
            </a:r>
            <a:r>
              <a:rPr lang="en-GB" err="1"/>
              <a:t>beatum</a:t>
            </a:r>
            <a:r>
              <a:rPr lang="en-GB"/>
              <a:t>; </a:t>
            </a:r>
            <a:r>
              <a:rPr lang="en-GB" err="1"/>
              <a:t>Quia</a:t>
            </a:r>
            <a:r>
              <a:rPr lang="en-GB"/>
              <a:t> </a:t>
            </a:r>
            <a:r>
              <a:rPr lang="en-GB" err="1"/>
              <a:t>nec</a:t>
            </a:r>
            <a:r>
              <a:rPr lang="en-GB"/>
              <a:t> </a:t>
            </a:r>
            <a:r>
              <a:rPr lang="en-GB" err="1"/>
              <a:t>honesto</a:t>
            </a:r>
            <a:r>
              <a:rPr lang="en-GB"/>
              <a:t> </a:t>
            </a:r>
            <a:r>
              <a:rPr lang="en-GB" err="1"/>
              <a:t>quic</a:t>
            </a:r>
            <a:r>
              <a:rPr lang="en-GB"/>
              <a:t> quam </a:t>
            </a:r>
            <a:r>
              <a:rPr lang="en-GB" err="1"/>
              <a:t>honestius</a:t>
            </a:r>
            <a:r>
              <a:rPr lang="en-GB"/>
              <a:t> </a:t>
            </a:r>
            <a:r>
              <a:rPr lang="en-GB" err="1"/>
              <a:t>nec</a:t>
            </a:r>
            <a:endParaRPr lang="en-GB"/>
          </a:p>
        </p:txBody>
      </p:sp>
      <p:cxnSp>
        <p:nvCxnSpPr>
          <p:cNvPr id="17" name="Straight Connector 16"/>
          <p:cNvCxnSpPr/>
          <p:nvPr userDrawn="1"/>
        </p:nvCxnSpPr>
        <p:spPr>
          <a:xfrm>
            <a:off x="701749" y="500707"/>
            <a:ext cx="1274098" cy="0"/>
          </a:xfrm>
          <a:prstGeom prst="line">
            <a:avLst/>
          </a:prstGeom>
          <a:ln w="1016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5" name="Picture Placeholder 4"/>
          <p:cNvSpPr>
            <a:spLocks noGrp="1"/>
          </p:cNvSpPr>
          <p:nvPr>
            <p:ph type="pic" sz="quarter" idx="15" hasCustomPrompt="1"/>
          </p:nvPr>
        </p:nvSpPr>
        <p:spPr>
          <a:xfrm>
            <a:off x="6105525" y="0"/>
            <a:ext cx="6086475" cy="6858000"/>
          </a:xfrm>
          <a:prstGeom prst="rect">
            <a:avLst/>
          </a:prstGeom>
        </p:spPr>
        <p:txBody>
          <a:bodyPr tIns="2808000"/>
          <a:lstStyle>
            <a:lvl1pPr marL="0" indent="0" algn="ctr">
              <a:buNone/>
              <a:defRPr sz="1600">
                <a:solidFill>
                  <a:schemeClr val="bg1">
                    <a:lumMod val="50000"/>
                  </a:schemeClr>
                </a:solidFill>
              </a:defRPr>
            </a:lvl1pPr>
          </a:lstStyle>
          <a:p>
            <a:r>
              <a:rPr lang="en-GB"/>
              <a:t>Insert picture click on icon</a:t>
            </a:r>
          </a:p>
        </p:txBody>
      </p:sp>
    </p:spTree>
    <p:extLst>
      <p:ext uri="{BB962C8B-B14F-4D97-AF65-F5344CB8AC3E}">
        <p14:creationId xmlns:p14="http://schemas.microsoft.com/office/powerpoint/2010/main" val="3217679091"/>
      </p:ext>
    </p:extLst>
  </p:cSld>
  <p:clrMapOvr>
    <a:masterClrMapping/>
  </p:clrMapOvr>
  <p:extLst>
    <p:ext uri="{DCECCB84-F9BA-43D5-87BE-67443E8EF086}">
      <p15:sldGuideLst xmlns:p15="http://schemas.microsoft.com/office/powerpoint/2012/main">
        <p15:guide id="1" pos="7242">
          <p15:clr>
            <a:srgbClr val="FBAE40"/>
          </p15:clr>
        </p15:guide>
        <p15:guide id="2" pos="438">
          <p15:clr>
            <a:srgbClr val="FBAE40"/>
          </p15:clr>
        </p15:guide>
        <p15:guide id="3" pos="3840">
          <p15:clr>
            <a:srgbClr val="FBAE40"/>
          </p15:clr>
        </p15:guide>
        <p15:guide id="4" orient="horz" pos="346">
          <p15:clr>
            <a:srgbClr val="FBAE40"/>
          </p15:clr>
        </p15:guide>
        <p15:guide id="5" orient="horz" pos="3974">
          <p15:clr>
            <a:srgbClr val="FBAE40"/>
          </p15:clr>
        </p15:guide>
        <p15:guide id="6" orient="horz" pos="2160">
          <p15:clr>
            <a:srgbClr val="FBAE40"/>
          </p15:clr>
        </p15:guide>
        <p15:guide id="7" pos="4067">
          <p15:clr>
            <a:srgbClr val="FBAE40"/>
          </p15:clr>
        </p15:guide>
        <p15:guide id="8" pos="3386">
          <p15:clr>
            <a:srgbClr val="FBAE40"/>
          </p15:clr>
        </p15:guide>
        <p15:guide id="9" orient="horz" pos="572">
          <p15:clr>
            <a:srgbClr val="FBAE40"/>
          </p15:clr>
        </p15:guide>
        <p15:guide id="10" pos="3603">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Section break with image">
    <p:spTree>
      <p:nvGrpSpPr>
        <p:cNvPr id="1" name=""/>
        <p:cNvGrpSpPr/>
        <p:nvPr/>
      </p:nvGrpSpPr>
      <p:grpSpPr>
        <a:xfrm>
          <a:off x="0" y="0"/>
          <a:ext cx="0" cy="0"/>
          <a:chOff x="0" y="0"/>
          <a:chExt cx="0" cy="0"/>
        </a:xfrm>
      </p:grpSpPr>
      <p:sp>
        <p:nvSpPr>
          <p:cNvPr id="2" name="Rectangle 1"/>
          <p:cNvSpPr/>
          <p:nvPr userDrawn="1"/>
        </p:nvSpPr>
        <p:spPr>
          <a:xfrm>
            <a:off x="6086474" y="0"/>
            <a:ext cx="6105526" cy="6858000"/>
          </a:xfrm>
          <a:prstGeom prst="rect">
            <a:avLst/>
          </a:prstGeom>
          <a:solidFill>
            <a:srgbClr val="0070C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0" name="Text Placeholder 9"/>
          <p:cNvSpPr>
            <a:spLocks noGrp="1"/>
          </p:cNvSpPr>
          <p:nvPr>
            <p:ph type="body" sz="quarter" idx="11" hasCustomPrompt="1"/>
          </p:nvPr>
        </p:nvSpPr>
        <p:spPr>
          <a:xfrm>
            <a:off x="6104058" y="0"/>
            <a:ext cx="5375273" cy="6858000"/>
          </a:xfrm>
          <a:prstGeom prst="rect">
            <a:avLst/>
          </a:prstGeom>
          <a:noFill/>
        </p:spPr>
        <p:txBody>
          <a:bodyPr lIns="684000" tIns="828000" rIns="360000"/>
          <a:lstStyle>
            <a:lvl1pPr marL="0" indent="0" algn="l">
              <a:buFont typeface="Arial" panose="020B0604020202020204" pitchFamily="34" charset="0"/>
              <a:buNone/>
              <a:defRPr lang="fr-FR" sz="3600" b="0" i="0" baseline="0" smtClean="0">
                <a:solidFill>
                  <a:schemeClr val="bg1"/>
                </a:solidFill>
                <a:effectLst/>
                <a:latin typeface="Heading"/>
              </a:defRPr>
            </a:lvl1pPr>
            <a:lvl2pPr marL="457200" indent="0" algn="ctr">
              <a:buNone/>
              <a:defRPr/>
            </a:lvl2pPr>
            <a:lvl3pPr marL="914400" indent="0" algn="ctr">
              <a:buNone/>
              <a:defRPr/>
            </a:lvl3pPr>
            <a:lvl4pPr marL="1371600" indent="0" algn="ctr">
              <a:buNone/>
              <a:defRPr/>
            </a:lvl4pPr>
            <a:lvl5pPr marL="1828800" indent="0" algn="ctr">
              <a:buNone/>
              <a:defRPr/>
            </a:lvl5pPr>
          </a:lstStyle>
          <a:p>
            <a:r>
              <a:rPr lang="en-GB"/>
              <a:t>This layout is a section break with an image on the left.</a:t>
            </a:r>
          </a:p>
        </p:txBody>
      </p:sp>
      <p:cxnSp>
        <p:nvCxnSpPr>
          <p:cNvPr id="16" name="Straight Connector 15"/>
          <p:cNvCxnSpPr/>
          <p:nvPr userDrawn="1"/>
        </p:nvCxnSpPr>
        <p:spPr>
          <a:xfrm>
            <a:off x="6797013" y="6365433"/>
            <a:ext cx="1274098" cy="0"/>
          </a:xfrm>
          <a:prstGeom prst="line">
            <a:avLst/>
          </a:prstGeom>
          <a:ln w="1016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8" name="Text Placeholder 7"/>
          <p:cNvSpPr>
            <a:spLocks noGrp="1"/>
          </p:cNvSpPr>
          <p:nvPr>
            <p:ph type="body" sz="quarter" idx="14" hasCustomPrompt="1"/>
          </p:nvPr>
        </p:nvSpPr>
        <p:spPr>
          <a:xfrm>
            <a:off x="6825757" y="3013104"/>
            <a:ext cx="4673526" cy="1282402"/>
          </a:xfrm>
          <a:prstGeom prst="rect">
            <a:avLst/>
          </a:prstGeom>
        </p:spPr>
        <p:txBody>
          <a:bodyPr vert="horz" wrap="square" lIns="0" tIns="0" rIns="0" bIns="0">
            <a:spAutoFit/>
          </a:bodyPr>
          <a:lstStyle>
            <a:lvl1pPr marL="0" marR="0" indent="0" algn="l" defTabSz="457200" rtl="0" eaLnBrk="1" fontAlgn="auto" latinLnBrk="0" hangingPunct="1">
              <a:lnSpc>
                <a:spcPts val="2500"/>
              </a:lnSpc>
              <a:spcBef>
                <a:spcPts val="1200"/>
              </a:spcBef>
              <a:spcAft>
                <a:spcPts val="300"/>
              </a:spcAft>
              <a:buClrTx/>
              <a:buSzTx/>
              <a:buFont typeface="Arial"/>
              <a:buNone/>
              <a:tabLst/>
              <a:defRPr lang="en-GB" sz="1800" b="0" i="0" baseline="0">
                <a:solidFill>
                  <a:schemeClr val="bg1"/>
                </a:solidFill>
                <a:effectLst/>
                <a:latin typeface="Sub heading"/>
              </a:defRPr>
            </a:lvl1pPr>
            <a:lvl2pPr marL="457200" indent="0">
              <a:buNone/>
              <a:defRPr sz="1600" baseline="0"/>
            </a:lvl2pPr>
          </a:lstStyle>
          <a:p>
            <a:r>
              <a:rPr lang="en-GB" err="1"/>
              <a:t>Expressa</a:t>
            </a:r>
            <a:r>
              <a:rPr lang="en-GB"/>
              <a:t> </a:t>
            </a:r>
            <a:r>
              <a:rPr lang="en-GB" err="1"/>
              <a:t>vero</a:t>
            </a:r>
            <a:r>
              <a:rPr lang="en-GB"/>
              <a:t> in </a:t>
            </a:r>
            <a:r>
              <a:rPr lang="en-GB" err="1"/>
              <a:t>iis</a:t>
            </a:r>
            <a:r>
              <a:rPr lang="en-GB"/>
              <a:t> </a:t>
            </a:r>
            <a:r>
              <a:rPr lang="en-GB" err="1"/>
              <a:t>aetatibus</a:t>
            </a:r>
            <a:r>
              <a:rPr lang="en-GB"/>
              <a:t>, quae </a:t>
            </a:r>
            <a:r>
              <a:rPr lang="en-GB" err="1"/>
              <a:t>iam</a:t>
            </a:r>
            <a:r>
              <a:rPr lang="en-GB"/>
              <a:t> </a:t>
            </a:r>
            <a:r>
              <a:rPr lang="en-GB" err="1"/>
              <a:t>confirmatae</a:t>
            </a:r>
            <a:r>
              <a:rPr lang="en-GB"/>
              <a:t> </a:t>
            </a:r>
            <a:r>
              <a:rPr lang="en-GB" err="1"/>
              <a:t>sunt</a:t>
            </a:r>
            <a:r>
              <a:rPr lang="en-GB"/>
              <a:t>. Quid Zeno? </a:t>
            </a:r>
            <a:r>
              <a:rPr lang="en-GB" err="1"/>
              <a:t>Iam</a:t>
            </a:r>
            <a:r>
              <a:rPr lang="en-GB"/>
              <a:t> in </a:t>
            </a:r>
            <a:r>
              <a:rPr lang="en-GB" err="1"/>
              <a:t>altera</a:t>
            </a:r>
            <a:r>
              <a:rPr lang="en-GB"/>
              <a:t> </a:t>
            </a:r>
            <a:r>
              <a:rPr lang="en-GB" err="1"/>
              <a:t>philosophiae</a:t>
            </a:r>
            <a:r>
              <a:rPr lang="en-GB"/>
              <a:t> parte. </a:t>
            </a:r>
            <a:r>
              <a:rPr lang="en-GB" err="1"/>
              <a:t>Hunc</a:t>
            </a:r>
            <a:r>
              <a:rPr lang="en-GB"/>
              <a:t> </a:t>
            </a:r>
            <a:r>
              <a:rPr lang="en-GB" err="1"/>
              <a:t>vos</a:t>
            </a:r>
            <a:r>
              <a:rPr lang="en-GB"/>
              <a:t> </a:t>
            </a:r>
            <a:r>
              <a:rPr lang="en-GB" err="1"/>
              <a:t>beatum</a:t>
            </a:r>
            <a:r>
              <a:rPr lang="en-GB"/>
              <a:t>; </a:t>
            </a:r>
            <a:r>
              <a:rPr lang="en-GB" err="1"/>
              <a:t>Quia</a:t>
            </a:r>
            <a:r>
              <a:rPr lang="en-GB"/>
              <a:t> </a:t>
            </a:r>
            <a:r>
              <a:rPr lang="en-GB" err="1"/>
              <a:t>nec</a:t>
            </a:r>
            <a:r>
              <a:rPr lang="en-GB"/>
              <a:t> </a:t>
            </a:r>
            <a:r>
              <a:rPr lang="en-GB" err="1"/>
              <a:t>honesto</a:t>
            </a:r>
            <a:r>
              <a:rPr lang="en-GB"/>
              <a:t> </a:t>
            </a:r>
            <a:r>
              <a:rPr lang="en-GB" err="1"/>
              <a:t>quic</a:t>
            </a:r>
            <a:r>
              <a:rPr lang="en-GB"/>
              <a:t> quam </a:t>
            </a:r>
            <a:r>
              <a:rPr lang="en-GB" err="1"/>
              <a:t>honestius</a:t>
            </a:r>
            <a:r>
              <a:rPr lang="en-GB"/>
              <a:t> </a:t>
            </a:r>
            <a:r>
              <a:rPr lang="en-GB" err="1"/>
              <a:t>nec</a:t>
            </a:r>
            <a:endParaRPr lang="en-GB"/>
          </a:p>
        </p:txBody>
      </p:sp>
      <p:cxnSp>
        <p:nvCxnSpPr>
          <p:cNvPr id="17" name="Straight Connector 16"/>
          <p:cNvCxnSpPr/>
          <p:nvPr userDrawn="1"/>
        </p:nvCxnSpPr>
        <p:spPr>
          <a:xfrm>
            <a:off x="6797013" y="500707"/>
            <a:ext cx="1274098" cy="0"/>
          </a:xfrm>
          <a:prstGeom prst="line">
            <a:avLst/>
          </a:prstGeom>
          <a:ln w="1016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5" name="Picture Placeholder 4"/>
          <p:cNvSpPr>
            <a:spLocks noGrp="1"/>
          </p:cNvSpPr>
          <p:nvPr>
            <p:ph type="pic" sz="quarter" idx="15" hasCustomPrompt="1"/>
          </p:nvPr>
        </p:nvSpPr>
        <p:spPr>
          <a:xfrm>
            <a:off x="-6425" y="0"/>
            <a:ext cx="6086475" cy="6858000"/>
          </a:xfrm>
          <a:prstGeom prst="rect">
            <a:avLst/>
          </a:prstGeom>
        </p:spPr>
        <p:txBody>
          <a:bodyPr tIns="2808000"/>
          <a:lstStyle>
            <a:lvl1pPr marL="0" indent="0" algn="ctr">
              <a:buNone/>
              <a:defRPr sz="1600">
                <a:solidFill>
                  <a:schemeClr val="bg1">
                    <a:lumMod val="50000"/>
                  </a:schemeClr>
                </a:solidFill>
              </a:defRPr>
            </a:lvl1pPr>
          </a:lstStyle>
          <a:p>
            <a:r>
              <a:rPr lang="en-GB"/>
              <a:t>Insert picture click on icon</a:t>
            </a:r>
          </a:p>
        </p:txBody>
      </p:sp>
    </p:spTree>
    <p:extLst>
      <p:ext uri="{BB962C8B-B14F-4D97-AF65-F5344CB8AC3E}">
        <p14:creationId xmlns:p14="http://schemas.microsoft.com/office/powerpoint/2010/main" val="1882818070"/>
      </p:ext>
    </p:extLst>
  </p:cSld>
  <p:clrMapOvr>
    <a:masterClrMapping/>
  </p:clrMapOvr>
  <p:extLst>
    <p:ext uri="{DCECCB84-F9BA-43D5-87BE-67443E8EF086}">
      <p15:sldGuideLst xmlns:p15="http://schemas.microsoft.com/office/powerpoint/2012/main">
        <p15:guide id="1" pos="7242">
          <p15:clr>
            <a:srgbClr val="FBAE40"/>
          </p15:clr>
        </p15:guide>
        <p15:guide id="2" pos="438">
          <p15:clr>
            <a:srgbClr val="FBAE40"/>
          </p15:clr>
        </p15:guide>
        <p15:guide id="3" pos="3840">
          <p15:clr>
            <a:srgbClr val="FBAE40"/>
          </p15:clr>
        </p15:guide>
        <p15:guide id="4" orient="horz" pos="346">
          <p15:clr>
            <a:srgbClr val="FBAE40"/>
          </p15:clr>
        </p15:guide>
        <p15:guide id="5" orient="horz" pos="3974">
          <p15:clr>
            <a:srgbClr val="FBAE40"/>
          </p15:clr>
        </p15:guide>
        <p15:guide id="6" orient="horz" pos="2160">
          <p15:clr>
            <a:srgbClr val="FBAE40"/>
          </p15:clr>
        </p15:guide>
        <p15:guide id="7" pos="4294">
          <p15:clr>
            <a:srgbClr val="FBAE40"/>
          </p15:clr>
        </p15:guide>
        <p15:guide id="8" pos="3386">
          <p15:clr>
            <a:srgbClr val="FBAE40"/>
          </p15:clr>
        </p15:guide>
        <p15:guide id="9" orient="horz" pos="572">
          <p15:clr>
            <a:srgbClr val="FBAE40"/>
          </p15:clr>
        </p15:guide>
        <p15:guide id="10" pos="3603">
          <p15:clr>
            <a:srgbClr val="FBAE40"/>
          </p15:clr>
        </p15:guide>
        <p15:guide id="11" pos="4076">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Section break with no image">
    <p:spTree>
      <p:nvGrpSpPr>
        <p:cNvPr id="1" name=""/>
        <p:cNvGrpSpPr/>
        <p:nvPr/>
      </p:nvGrpSpPr>
      <p:grpSpPr>
        <a:xfrm>
          <a:off x="0" y="0"/>
          <a:ext cx="0" cy="0"/>
          <a:chOff x="0" y="0"/>
          <a:chExt cx="0" cy="0"/>
        </a:xfrm>
      </p:grpSpPr>
      <p:sp>
        <p:nvSpPr>
          <p:cNvPr id="2" name="Rectangle 1"/>
          <p:cNvSpPr/>
          <p:nvPr userDrawn="1"/>
        </p:nvSpPr>
        <p:spPr>
          <a:xfrm>
            <a:off x="2" y="0"/>
            <a:ext cx="12191998" cy="6858000"/>
          </a:xfrm>
          <a:prstGeom prst="rect">
            <a:avLst/>
          </a:prstGeom>
          <a:solidFill>
            <a:srgbClr val="0070C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schemeClr val="bg1"/>
              </a:solidFill>
            </a:endParaRPr>
          </a:p>
        </p:txBody>
      </p:sp>
      <p:sp>
        <p:nvSpPr>
          <p:cNvPr id="10" name="Text Placeholder 9"/>
          <p:cNvSpPr>
            <a:spLocks noGrp="1"/>
          </p:cNvSpPr>
          <p:nvPr>
            <p:ph type="body" sz="quarter" idx="11" hasCustomPrompt="1"/>
          </p:nvPr>
        </p:nvSpPr>
        <p:spPr>
          <a:xfrm>
            <a:off x="2" y="0"/>
            <a:ext cx="5375273" cy="6858000"/>
          </a:xfrm>
          <a:prstGeom prst="rect">
            <a:avLst/>
          </a:prstGeom>
          <a:noFill/>
        </p:spPr>
        <p:txBody>
          <a:bodyPr lIns="684000" tIns="1656000" rIns="360000"/>
          <a:lstStyle>
            <a:lvl1pPr marL="0" indent="0" algn="l">
              <a:buFont typeface="Arial" panose="020B0604020202020204" pitchFamily="34" charset="0"/>
              <a:buNone/>
              <a:defRPr lang="fr-FR" sz="3600" b="0" i="0" smtClean="0">
                <a:solidFill>
                  <a:schemeClr val="bg1"/>
                </a:solidFill>
                <a:effectLst/>
                <a:latin typeface="+mj-lt"/>
              </a:defRPr>
            </a:lvl1pPr>
            <a:lvl2pPr marL="457200" indent="0" algn="ctr">
              <a:buNone/>
              <a:defRPr/>
            </a:lvl2pPr>
            <a:lvl3pPr marL="914400" indent="0" algn="ctr">
              <a:buNone/>
              <a:defRPr/>
            </a:lvl3pPr>
            <a:lvl4pPr marL="1371600" indent="0" algn="ctr">
              <a:buNone/>
              <a:defRPr/>
            </a:lvl4pPr>
            <a:lvl5pPr marL="1828800" indent="0" algn="ctr">
              <a:buNone/>
              <a:defRPr/>
            </a:lvl5pPr>
          </a:lstStyle>
          <a:p>
            <a:r>
              <a:rPr lang="en-GB"/>
              <a:t>This layout is a section break with no image.</a:t>
            </a:r>
          </a:p>
        </p:txBody>
      </p:sp>
      <p:sp>
        <p:nvSpPr>
          <p:cNvPr id="18" name="Text Placeholder 7"/>
          <p:cNvSpPr>
            <a:spLocks noGrp="1"/>
          </p:cNvSpPr>
          <p:nvPr>
            <p:ph type="body" sz="quarter" idx="14" hasCustomPrompt="1"/>
          </p:nvPr>
        </p:nvSpPr>
        <p:spPr>
          <a:xfrm>
            <a:off x="6456363" y="1707773"/>
            <a:ext cx="5040312" cy="1282402"/>
          </a:xfrm>
          <a:prstGeom prst="rect">
            <a:avLst/>
          </a:prstGeom>
        </p:spPr>
        <p:txBody>
          <a:bodyPr vert="horz" wrap="square" lIns="0" tIns="0" rIns="0" bIns="0">
            <a:spAutoFit/>
          </a:bodyPr>
          <a:lstStyle>
            <a:lvl1pPr marL="0" marR="0" indent="0" algn="l" defTabSz="457200" rtl="0" eaLnBrk="1" fontAlgn="auto" latinLnBrk="0" hangingPunct="1">
              <a:lnSpc>
                <a:spcPts val="2500"/>
              </a:lnSpc>
              <a:spcBef>
                <a:spcPts val="1200"/>
              </a:spcBef>
              <a:spcAft>
                <a:spcPts val="300"/>
              </a:spcAft>
              <a:buClrTx/>
              <a:buSzTx/>
              <a:buFont typeface="Arial"/>
              <a:buNone/>
              <a:tabLst/>
              <a:defRPr lang="en-GB" sz="1800" b="0" i="0">
                <a:solidFill>
                  <a:schemeClr val="bg1"/>
                </a:solidFill>
                <a:effectLst/>
                <a:latin typeface="+mn-lt"/>
              </a:defRPr>
            </a:lvl1pPr>
            <a:lvl2pPr marL="457200" indent="0">
              <a:buNone/>
              <a:defRPr sz="1600" baseline="0"/>
            </a:lvl2pPr>
          </a:lstStyle>
          <a:p>
            <a:r>
              <a:rPr lang="en-GB" err="1"/>
              <a:t>Expressa</a:t>
            </a:r>
            <a:r>
              <a:rPr lang="en-GB"/>
              <a:t> </a:t>
            </a:r>
            <a:r>
              <a:rPr lang="en-GB" err="1"/>
              <a:t>vero</a:t>
            </a:r>
            <a:r>
              <a:rPr lang="en-GB"/>
              <a:t> in </a:t>
            </a:r>
            <a:r>
              <a:rPr lang="en-GB" err="1"/>
              <a:t>iis</a:t>
            </a:r>
            <a:r>
              <a:rPr lang="en-GB"/>
              <a:t> </a:t>
            </a:r>
            <a:r>
              <a:rPr lang="en-GB" err="1"/>
              <a:t>aetatibus</a:t>
            </a:r>
            <a:r>
              <a:rPr lang="en-GB"/>
              <a:t>, quae </a:t>
            </a:r>
            <a:r>
              <a:rPr lang="en-GB" err="1"/>
              <a:t>iam</a:t>
            </a:r>
            <a:r>
              <a:rPr lang="en-GB"/>
              <a:t> </a:t>
            </a:r>
            <a:r>
              <a:rPr lang="en-GB" err="1"/>
              <a:t>confirmatae</a:t>
            </a:r>
            <a:r>
              <a:rPr lang="en-GB"/>
              <a:t> </a:t>
            </a:r>
            <a:r>
              <a:rPr lang="en-GB" err="1"/>
              <a:t>sunt</a:t>
            </a:r>
            <a:r>
              <a:rPr lang="en-GB"/>
              <a:t>. Quid Zeno? </a:t>
            </a:r>
            <a:r>
              <a:rPr lang="en-GB" err="1"/>
              <a:t>Iam</a:t>
            </a:r>
            <a:r>
              <a:rPr lang="en-GB"/>
              <a:t> in </a:t>
            </a:r>
            <a:r>
              <a:rPr lang="en-GB" err="1"/>
              <a:t>altera</a:t>
            </a:r>
            <a:r>
              <a:rPr lang="en-GB"/>
              <a:t> </a:t>
            </a:r>
            <a:r>
              <a:rPr lang="en-GB" err="1"/>
              <a:t>philosophiae</a:t>
            </a:r>
            <a:r>
              <a:rPr lang="en-GB"/>
              <a:t> parte. </a:t>
            </a:r>
            <a:r>
              <a:rPr lang="en-GB" err="1"/>
              <a:t>Hunc</a:t>
            </a:r>
            <a:r>
              <a:rPr lang="en-GB"/>
              <a:t> </a:t>
            </a:r>
            <a:r>
              <a:rPr lang="en-GB" err="1"/>
              <a:t>vos</a:t>
            </a:r>
            <a:r>
              <a:rPr lang="en-GB"/>
              <a:t> </a:t>
            </a:r>
            <a:r>
              <a:rPr lang="en-GB" err="1"/>
              <a:t>beatum</a:t>
            </a:r>
            <a:r>
              <a:rPr lang="en-GB"/>
              <a:t>; </a:t>
            </a:r>
            <a:r>
              <a:rPr lang="en-GB" err="1"/>
              <a:t>Quia</a:t>
            </a:r>
            <a:r>
              <a:rPr lang="en-GB"/>
              <a:t> </a:t>
            </a:r>
            <a:r>
              <a:rPr lang="en-GB" err="1"/>
              <a:t>nec</a:t>
            </a:r>
            <a:r>
              <a:rPr lang="en-GB"/>
              <a:t> </a:t>
            </a:r>
            <a:r>
              <a:rPr lang="en-GB" err="1"/>
              <a:t>honesto</a:t>
            </a:r>
            <a:r>
              <a:rPr lang="en-GB"/>
              <a:t> </a:t>
            </a:r>
            <a:r>
              <a:rPr lang="en-GB" err="1"/>
              <a:t>quic</a:t>
            </a:r>
            <a:r>
              <a:rPr lang="en-GB"/>
              <a:t> quam </a:t>
            </a:r>
            <a:r>
              <a:rPr lang="en-GB" err="1"/>
              <a:t>honestius</a:t>
            </a:r>
            <a:r>
              <a:rPr lang="en-GB"/>
              <a:t> </a:t>
            </a:r>
            <a:r>
              <a:rPr lang="en-GB" err="1"/>
              <a:t>nec</a:t>
            </a:r>
            <a:endParaRPr lang="en-GB"/>
          </a:p>
        </p:txBody>
      </p:sp>
      <p:cxnSp>
        <p:nvCxnSpPr>
          <p:cNvPr id="7" name="Straight Connector 6"/>
          <p:cNvCxnSpPr/>
          <p:nvPr userDrawn="1"/>
        </p:nvCxnSpPr>
        <p:spPr>
          <a:xfrm>
            <a:off x="701749" y="6365433"/>
            <a:ext cx="1274098" cy="0"/>
          </a:xfrm>
          <a:prstGeom prst="line">
            <a:avLst/>
          </a:prstGeom>
          <a:ln w="1016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userDrawn="1"/>
        </p:nvCxnSpPr>
        <p:spPr>
          <a:xfrm>
            <a:off x="701749" y="500707"/>
            <a:ext cx="1274098" cy="0"/>
          </a:xfrm>
          <a:prstGeom prst="line">
            <a:avLst/>
          </a:prstGeom>
          <a:ln w="101600">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77165757"/>
      </p:ext>
    </p:extLst>
  </p:cSld>
  <p:clrMapOvr>
    <a:masterClrMapping/>
  </p:clrMapOvr>
  <p:extLst>
    <p:ext uri="{DCECCB84-F9BA-43D5-87BE-67443E8EF086}">
      <p15:sldGuideLst xmlns:p15="http://schemas.microsoft.com/office/powerpoint/2012/main">
        <p15:guide id="1" pos="7242">
          <p15:clr>
            <a:srgbClr val="FBAE40"/>
          </p15:clr>
        </p15:guide>
        <p15:guide id="2" pos="438">
          <p15:clr>
            <a:srgbClr val="FBAE40"/>
          </p15:clr>
        </p15:guide>
        <p15:guide id="3" pos="3840">
          <p15:clr>
            <a:srgbClr val="FBAE40"/>
          </p15:clr>
        </p15:guide>
        <p15:guide id="4" orient="horz" pos="1117">
          <p15:clr>
            <a:srgbClr val="FBAE40"/>
          </p15:clr>
        </p15:guide>
        <p15:guide id="5" orient="horz" pos="3974">
          <p15:clr>
            <a:srgbClr val="FBAE40"/>
          </p15:clr>
        </p15:guide>
        <p15:guide id="6" orient="horz" pos="2160">
          <p15:clr>
            <a:srgbClr val="FBAE40"/>
          </p15:clr>
        </p15:guide>
        <p15:guide id="7" pos="4067">
          <p15:clr>
            <a:srgbClr val="FBAE40"/>
          </p15:clr>
        </p15:guide>
        <p15:guide id="8" pos="3386">
          <p15:clr>
            <a:srgbClr val="FBAE40"/>
          </p15:clr>
        </p15:guide>
        <p15:guide id="9" orient="horz" pos="572">
          <p15:clr>
            <a:srgbClr val="FBAE40"/>
          </p15:clr>
        </p15:guide>
        <p15:guide id="10" pos="3603">
          <p15:clr>
            <a:srgbClr val="FBAE40"/>
          </p15:clr>
        </p15:guide>
        <p15:guide id="11" orient="horz" pos="346">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Section break with image">
    <p:spTree>
      <p:nvGrpSpPr>
        <p:cNvPr id="1" name=""/>
        <p:cNvGrpSpPr/>
        <p:nvPr/>
      </p:nvGrpSpPr>
      <p:grpSpPr>
        <a:xfrm>
          <a:off x="0" y="0"/>
          <a:ext cx="0" cy="0"/>
          <a:chOff x="0" y="0"/>
          <a:chExt cx="0" cy="0"/>
        </a:xfrm>
      </p:grpSpPr>
      <p:sp>
        <p:nvSpPr>
          <p:cNvPr id="2" name="Rectangle 1"/>
          <p:cNvSpPr/>
          <p:nvPr userDrawn="1"/>
        </p:nvSpPr>
        <p:spPr>
          <a:xfrm>
            <a:off x="6086474" y="0"/>
            <a:ext cx="6105526" cy="6858000"/>
          </a:xfrm>
          <a:prstGeom prst="rect">
            <a:avLst/>
          </a:prstGeom>
          <a:solidFill>
            <a:schemeClr val="bg1">
              <a:lumMod val="9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0" name="Text Placeholder 9"/>
          <p:cNvSpPr>
            <a:spLocks noGrp="1"/>
          </p:cNvSpPr>
          <p:nvPr>
            <p:ph type="body" sz="quarter" idx="11" hasCustomPrompt="1"/>
          </p:nvPr>
        </p:nvSpPr>
        <p:spPr>
          <a:xfrm>
            <a:off x="6104058" y="0"/>
            <a:ext cx="5375273" cy="6858000"/>
          </a:xfrm>
          <a:prstGeom prst="rect">
            <a:avLst/>
          </a:prstGeom>
          <a:noFill/>
        </p:spPr>
        <p:txBody>
          <a:bodyPr lIns="684000" tIns="828000" rIns="360000"/>
          <a:lstStyle>
            <a:lvl1pPr marL="0" indent="0" algn="l">
              <a:buFont typeface="Arial" panose="020B0604020202020204" pitchFamily="34" charset="0"/>
              <a:buNone/>
              <a:defRPr lang="fr-FR" sz="3600" b="0" i="0" baseline="0" smtClean="0">
                <a:solidFill>
                  <a:srgbClr val="0070C0"/>
                </a:solidFill>
                <a:effectLst/>
                <a:latin typeface="Heading"/>
              </a:defRPr>
            </a:lvl1pPr>
            <a:lvl2pPr marL="457200" indent="0" algn="ctr">
              <a:buNone/>
              <a:defRPr/>
            </a:lvl2pPr>
            <a:lvl3pPr marL="914400" indent="0" algn="ctr">
              <a:buNone/>
              <a:defRPr/>
            </a:lvl3pPr>
            <a:lvl4pPr marL="1371600" indent="0" algn="ctr">
              <a:buNone/>
              <a:defRPr/>
            </a:lvl4pPr>
            <a:lvl5pPr marL="1828800" indent="0" algn="ctr">
              <a:buNone/>
              <a:defRPr/>
            </a:lvl5pPr>
          </a:lstStyle>
          <a:p>
            <a:r>
              <a:rPr lang="en-GB"/>
              <a:t>This layout is a section break with an image on the left.</a:t>
            </a:r>
          </a:p>
        </p:txBody>
      </p:sp>
      <p:cxnSp>
        <p:nvCxnSpPr>
          <p:cNvPr id="16" name="Straight Connector 15"/>
          <p:cNvCxnSpPr/>
          <p:nvPr userDrawn="1"/>
        </p:nvCxnSpPr>
        <p:spPr>
          <a:xfrm>
            <a:off x="6797013" y="6365433"/>
            <a:ext cx="1274098" cy="0"/>
          </a:xfrm>
          <a:prstGeom prst="line">
            <a:avLst/>
          </a:prstGeom>
          <a:ln w="101600">
            <a:solidFill>
              <a:srgbClr val="0070C0"/>
            </a:solidFill>
          </a:ln>
          <a:effectLst/>
        </p:spPr>
        <p:style>
          <a:lnRef idx="2">
            <a:schemeClr val="accent1"/>
          </a:lnRef>
          <a:fillRef idx="0">
            <a:schemeClr val="accent1"/>
          </a:fillRef>
          <a:effectRef idx="1">
            <a:schemeClr val="accent1"/>
          </a:effectRef>
          <a:fontRef idx="minor">
            <a:schemeClr val="tx1"/>
          </a:fontRef>
        </p:style>
      </p:cxnSp>
      <p:sp>
        <p:nvSpPr>
          <p:cNvPr id="18" name="Text Placeholder 7"/>
          <p:cNvSpPr>
            <a:spLocks noGrp="1"/>
          </p:cNvSpPr>
          <p:nvPr>
            <p:ph type="body" sz="quarter" idx="14" hasCustomPrompt="1"/>
          </p:nvPr>
        </p:nvSpPr>
        <p:spPr>
          <a:xfrm>
            <a:off x="6825757" y="3013104"/>
            <a:ext cx="4673526" cy="1282402"/>
          </a:xfrm>
          <a:prstGeom prst="rect">
            <a:avLst/>
          </a:prstGeom>
        </p:spPr>
        <p:txBody>
          <a:bodyPr vert="horz" wrap="square" lIns="0" tIns="0" rIns="0" bIns="0">
            <a:spAutoFit/>
          </a:bodyPr>
          <a:lstStyle>
            <a:lvl1pPr marL="0" marR="0" indent="0" algn="l" defTabSz="457200" rtl="0" eaLnBrk="1" fontAlgn="auto" latinLnBrk="0" hangingPunct="1">
              <a:lnSpc>
                <a:spcPts val="2500"/>
              </a:lnSpc>
              <a:spcBef>
                <a:spcPts val="1200"/>
              </a:spcBef>
              <a:spcAft>
                <a:spcPts val="300"/>
              </a:spcAft>
              <a:buClrTx/>
              <a:buSzTx/>
              <a:buFont typeface="Arial"/>
              <a:buNone/>
              <a:tabLst/>
              <a:defRPr lang="en-GB" sz="1800" b="0" i="0" baseline="0">
                <a:solidFill>
                  <a:schemeClr val="tx1">
                    <a:lumMod val="65000"/>
                    <a:lumOff val="35000"/>
                  </a:schemeClr>
                </a:solidFill>
                <a:effectLst/>
                <a:latin typeface="Sub heading"/>
              </a:defRPr>
            </a:lvl1pPr>
            <a:lvl2pPr marL="457200" indent="0">
              <a:buNone/>
              <a:defRPr sz="1600" baseline="0"/>
            </a:lvl2pPr>
          </a:lstStyle>
          <a:p>
            <a:r>
              <a:rPr lang="en-GB" err="1"/>
              <a:t>Expressa</a:t>
            </a:r>
            <a:r>
              <a:rPr lang="en-GB"/>
              <a:t> </a:t>
            </a:r>
            <a:r>
              <a:rPr lang="en-GB" err="1"/>
              <a:t>vero</a:t>
            </a:r>
            <a:r>
              <a:rPr lang="en-GB"/>
              <a:t> in </a:t>
            </a:r>
            <a:r>
              <a:rPr lang="en-GB" err="1"/>
              <a:t>iis</a:t>
            </a:r>
            <a:r>
              <a:rPr lang="en-GB"/>
              <a:t> </a:t>
            </a:r>
            <a:r>
              <a:rPr lang="en-GB" err="1"/>
              <a:t>aetatibus</a:t>
            </a:r>
            <a:r>
              <a:rPr lang="en-GB"/>
              <a:t>, quae </a:t>
            </a:r>
            <a:r>
              <a:rPr lang="en-GB" err="1"/>
              <a:t>iam</a:t>
            </a:r>
            <a:r>
              <a:rPr lang="en-GB"/>
              <a:t> </a:t>
            </a:r>
            <a:r>
              <a:rPr lang="en-GB" err="1"/>
              <a:t>confirmatae</a:t>
            </a:r>
            <a:r>
              <a:rPr lang="en-GB"/>
              <a:t> </a:t>
            </a:r>
            <a:r>
              <a:rPr lang="en-GB" err="1"/>
              <a:t>sunt</a:t>
            </a:r>
            <a:r>
              <a:rPr lang="en-GB"/>
              <a:t>. Quid Zeno? </a:t>
            </a:r>
            <a:r>
              <a:rPr lang="en-GB" err="1"/>
              <a:t>Iam</a:t>
            </a:r>
            <a:r>
              <a:rPr lang="en-GB"/>
              <a:t> in </a:t>
            </a:r>
            <a:r>
              <a:rPr lang="en-GB" err="1"/>
              <a:t>altera</a:t>
            </a:r>
            <a:r>
              <a:rPr lang="en-GB"/>
              <a:t> </a:t>
            </a:r>
            <a:r>
              <a:rPr lang="en-GB" err="1"/>
              <a:t>philosophiae</a:t>
            </a:r>
            <a:r>
              <a:rPr lang="en-GB"/>
              <a:t> parte. </a:t>
            </a:r>
            <a:r>
              <a:rPr lang="en-GB" err="1"/>
              <a:t>Hunc</a:t>
            </a:r>
            <a:r>
              <a:rPr lang="en-GB"/>
              <a:t> </a:t>
            </a:r>
            <a:r>
              <a:rPr lang="en-GB" err="1"/>
              <a:t>vos</a:t>
            </a:r>
            <a:r>
              <a:rPr lang="en-GB"/>
              <a:t> </a:t>
            </a:r>
            <a:r>
              <a:rPr lang="en-GB" err="1"/>
              <a:t>beatum</a:t>
            </a:r>
            <a:r>
              <a:rPr lang="en-GB"/>
              <a:t>; </a:t>
            </a:r>
            <a:r>
              <a:rPr lang="en-GB" err="1"/>
              <a:t>Quia</a:t>
            </a:r>
            <a:r>
              <a:rPr lang="en-GB"/>
              <a:t> </a:t>
            </a:r>
            <a:r>
              <a:rPr lang="en-GB" err="1"/>
              <a:t>nec</a:t>
            </a:r>
            <a:r>
              <a:rPr lang="en-GB"/>
              <a:t> </a:t>
            </a:r>
            <a:r>
              <a:rPr lang="en-GB" err="1"/>
              <a:t>honesto</a:t>
            </a:r>
            <a:r>
              <a:rPr lang="en-GB"/>
              <a:t> </a:t>
            </a:r>
            <a:r>
              <a:rPr lang="en-GB" err="1"/>
              <a:t>quic</a:t>
            </a:r>
            <a:r>
              <a:rPr lang="en-GB"/>
              <a:t> quam </a:t>
            </a:r>
            <a:r>
              <a:rPr lang="en-GB" err="1"/>
              <a:t>honestius</a:t>
            </a:r>
            <a:r>
              <a:rPr lang="en-GB"/>
              <a:t> </a:t>
            </a:r>
            <a:r>
              <a:rPr lang="en-GB" err="1"/>
              <a:t>nec</a:t>
            </a:r>
            <a:endParaRPr lang="en-GB"/>
          </a:p>
        </p:txBody>
      </p:sp>
      <p:cxnSp>
        <p:nvCxnSpPr>
          <p:cNvPr id="17" name="Straight Connector 16"/>
          <p:cNvCxnSpPr/>
          <p:nvPr userDrawn="1"/>
        </p:nvCxnSpPr>
        <p:spPr>
          <a:xfrm>
            <a:off x="6797013" y="500707"/>
            <a:ext cx="1274098" cy="0"/>
          </a:xfrm>
          <a:prstGeom prst="line">
            <a:avLst/>
          </a:prstGeom>
          <a:ln w="101600">
            <a:solidFill>
              <a:srgbClr val="0070C0"/>
            </a:solidFill>
          </a:ln>
          <a:effectLst/>
        </p:spPr>
        <p:style>
          <a:lnRef idx="2">
            <a:schemeClr val="accent1"/>
          </a:lnRef>
          <a:fillRef idx="0">
            <a:schemeClr val="accent1"/>
          </a:fillRef>
          <a:effectRef idx="1">
            <a:schemeClr val="accent1"/>
          </a:effectRef>
          <a:fontRef idx="minor">
            <a:schemeClr val="tx1"/>
          </a:fontRef>
        </p:style>
      </p:cxnSp>
      <p:sp>
        <p:nvSpPr>
          <p:cNvPr id="5" name="Picture Placeholder 4"/>
          <p:cNvSpPr>
            <a:spLocks noGrp="1"/>
          </p:cNvSpPr>
          <p:nvPr>
            <p:ph type="pic" sz="quarter" idx="15" hasCustomPrompt="1"/>
          </p:nvPr>
        </p:nvSpPr>
        <p:spPr>
          <a:xfrm>
            <a:off x="-6425" y="0"/>
            <a:ext cx="6086475" cy="6858000"/>
          </a:xfrm>
          <a:prstGeom prst="rect">
            <a:avLst/>
          </a:prstGeom>
        </p:spPr>
        <p:txBody>
          <a:bodyPr tIns="2808000"/>
          <a:lstStyle>
            <a:lvl1pPr marL="0" indent="0" algn="ctr">
              <a:buNone/>
              <a:defRPr sz="1600">
                <a:solidFill>
                  <a:schemeClr val="bg1">
                    <a:lumMod val="50000"/>
                  </a:schemeClr>
                </a:solidFill>
              </a:defRPr>
            </a:lvl1pPr>
          </a:lstStyle>
          <a:p>
            <a:r>
              <a:rPr lang="en-GB"/>
              <a:t>Insert picture click on icon</a:t>
            </a:r>
          </a:p>
        </p:txBody>
      </p:sp>
    </p:spTree>
    <p:extLst>
      <p:ext uri="{BB962C8B-B14F-4D97-AF65-F5344CB8AC3E}">
        <p14:creationId xmlns:p14="http://schemas.microsoft.com/office/powerpoint/2010/main" val="3907854945"/>
      </p:ext>
    </p:extLst>
  </p:cSld>
  <p:clrMapOvr>
    <a:masterClrMapping/>
  </p:clrMapOvr>
  <p:extLst>
    <p:ext uri="{DCECCB84-F9BA-43D5-87BE-67443E8EF086}">
      <p15:sldGuideLst xmlns:p15="http://schemas.microsoft.com/office/powerpoint/2012/main">
        <p15:guide id="0" pos="4076" userDrawn="1">
          <p15:clr>
            <a:srgbClr val="FBAE40"/>
          </p15:clr>
        </p15:guide>
        <p15:guide id="1" pos="7242">
          <p15:clr>
            <a:srgbClr val="FBAE40"/>
          </p15:clr>
        </p15:guide>
        <p15:guide id="2" pos="438">
          <p15:clr>
            <a:srgbClr val="FBAE40"/>
          </p15:clr>
        </p15:guide>
        <p15:guide id="3" pos="3840">
          <p15:clr>
            <a:srgbClr val="FBAE40"/>
          </p15:clr>
        </p15:guide>
        <p15:guide id="4" orient="horz" pos="346">
          <p15:clr>
            <a:srgbClr val="FBAE40"/>
          </p15:clr>
        </p15:guide>
        <p15:guide id="5" orient="horz" pos="3974">
          <p15:clr>
            <a:srgbClr val="FBAE40"/>
          </p15:clr>
        </p15:guide>
        <p15:guide id="6" orient="horz" pos="2160">
          <p15:clr>
            <a:srgbClr val="FBAE40"/>
          </p15:clr>
        </p15:guide>
        <p15:guide id="7" pos="4294" userDrawn="1">
          <p15:clr>
            <a:srgbClr val="FBAE40"/>
          </p15:clr>
        </p15:guide>
        <p15:guide id="8" pos="3386">
          <p15:clr>
            <a:srgbClr val="FBAE40"/>
          </p15:clr>
        </p15:guide>
        <p15:guide id="9" orient="horz" pos="572">
          <p15:clr>
            <a:srgbClr val="FBAE40"/>
          </p15:clr>
        </p15:guide>
        <p15:guide id="10" pos="3603">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break with no image">
    <p:spTree>
      <p:nvGrpSpPr>
        <p:cNvPr id="1" name=""/>
        <p:cNvGrpSpPr/>
        <p:nvPr/>
      </p:nvGrpSpPr>
      <p:grpSpPr>
        <a:xfrm>
          <a:off x="0" y="0"/>
          <a:ext cx="0" cy="0"/>
          <a:chOff x="0" y="0"/>
          <a:chExt cx="0" cy="0"/>
        </a:xfrm>
      </p:grpSpPr>
      <p:sp>
        <p:nvSpPr>
          <p:cNvPr id="10" name="Text Placeholder 9"/>
          <p:cNvSpPr>
            <a:spLocks noGrp="1"/>
          </p:cNvSpPr>
          <p:nvPr>
            <p:ph type="body" sz="quarter" idx="11" hasCustomPrompt="1"/>
          </p:nvPr>
        </p:nvSpPr>
        <p:spPr>
          <a:xfrm>
            <a:off x="2" y="0"/>
            <a:ext cx="5375273" cy="6858000"/>
          </a:xfrm>
          <a:prstGeom prst="rect">
            <a:avLst/>
          </a:prstGeom>
          <a:noFill/>
        </p:spPr>
        <p:txBody>
          <a:bodyPr lIns="684000" tIns="1656000" rIns="360000"/>
          <a:lstStyle>
            <a:lvl1pPr marL="0" indent="0" algn="l">
              <a:buFont typeface="Arial" panose="020B0604020202020204" pitchFamily="34" charset="0"/>
              <a:buNone/>
              <a:defRPr lang="fr-FR" sz="3600" b="0" i="0" smtClean="0">
                <a:solidFill>
                  <a:srgbClr val="0070C0"/>
                </a:solidFill>
                <a:effectLst/>
                <a:latin typeface="+mj-lt"/>
              </a:defRPr>
            </a:lvl1pPr>
            <a:lvl2pPr marL="457200" indent="0" algn="ctr">
              <a:buNone/>
              <a:defRPr/>
            </a:lvl2pPr>
            <a:lvl3pPr marL="914400" indent="0" algn="ctr">
              <a:buNone/>
              <a:defRPr/>
            </a:lvl3pPr>
            <a:lvl4pPr marL="1371600" indent="0" algn="ctr">
              <a:buNone/>
              <a:defRPr/>
            </a:lvl4pPr>
            <a:lvl5pPr marL="1828800" indent="0" algn="ctr">
              <a:buNone/>
              <a:defRPr/>
            </a:lvl5pPr>
          </a:lstStyle>
          <a:p>
            <a:r>
              <a:rPr lang="en-GB"/>
              <a:t>This layout is a section break with no image.</a:t>
            </a:r>
          </a:p>
        </p:txBody>
      </p:sp>
      <p:sp>
        <p:nvSpPr>
          <p:cNvPr id="18" name="Text Placeholder 7"/>
          <p:cNvSpPr>
            <a:spLocks noGrp="1"/>
          </p:cNvSpPr>
          <p:nvPr>
            <p:ph type="body" sz="quarter" idx="14" hasCustomPrompt="1"/>
          </p:nvPr>
        </p:nvSpPr>
        <p:spPr>
          <a:xfrm>
            <a:off x="6456363" y="1707773"/>
            <a:ext cx="5040312" cy="1282402"/>
          </a:xfrm>
          <a:prstGeom prst="rect">
            <a:avLst/>
          </a:prstGeom>
        </p:spPr>
        <p:txBody>
          <a:bodyPr vert="horz" wrap="square" lIns="0" tIns="0" rIns="0" bIns="0">
            <a:spAutoFit/>
          </a:bodyPr>
          <a:lstStyle>
            <a:lvl1pPr marL="0" marR="0" indent="0" algn="l" defTabSz="457200" rtl="0" eaLnBrk="1" fontAlgn="auto" latinLnBrk="0" hangingPunct="1">
              <a:lnSpc>
                <a:spcPts val="2500"/>
              </a:lnSpc>
              <a:spcBef>
                <a:spcPts val="1200"/>
              </a:spcBef>
              <a:spcAft>
                <a:spcPts val="300"/>
              </a:spcAft>
              <a:buClrTx/>
              <a:buSzTx/>
              <a:buFont typeface="Arial"/>
              <a:buNone/>
              <a:tabLst/>
              <a:defRPr lang="en-GB" sz="1800" b="0" i="0">
                <a:solidFill>
                  <a:schemeClr val="tx1">
                    <a:lumMod val="65000"/>
                    <a:lumOff val="35000"/>
                  </a:schemeClr>
                </a:solidFill>
                <a:effectLst/>
                <a:latin typeface="+mn-lt"/>
              </a:defRPr>
            </a:lvl1pPr>
            <a:lvl2pPr marL="457200" indent="0">
              <a:buNone/>
              <a:defRPr sz="1600" baseline="0"/>
            </a:lvl2pPr>
          </a:lstStyle>
          <a:p>
            <a:r>
              <a:rPr lang="en-GB" err="1"/>
              <a:t>Expressa</a:t>
            </a:r>
            <a:r>
              <a:rPr lang="en-GB"/>
              <a:t> </a:t>
            </a:r>
            <a:r>
              <a:rPr lang="en-GB" err="1"/>
              <a:t>vero</a:t>
            </a:r>
            <a:r>
              <a:rPr lang="en-GB"/>
              <a:t> in </a:t>
            </a:r>
            <a:r>
              <a:rPr lang="en-GB" err="1"/>
              <a:t>iis</a:t>
            </a:r>
            <a:r>
              <a:rPr lang="en-GB"/>
              <a:t> </a:t>
            </a:r>
            <a:r>
              <a:rPr lang="en-GB" err="1"/>
              <a:t>aetatibus</a:t>
            </a:r>
            <a:r>
              <a:rPr lang="en-GB"/>
              <a:t>, quae </a:t>
            </a:r>
            <a:r>
              <a:rPr lang="en-GB" err="1"/>
              <a:t>iam</a:t>
            </a:r>
            <a:r>
              <a:rPr lang="en-GB"/>
              <a:t> </a:t>
            </a:r>
            <a:r>
              <a:rPr lang="en-GB" err="1"/>
              <a:t>confirmatae</a:t>
            </a:r>
            <a:r>
              <a:rPr lang="en-GB"/>
              <a:t> </a:t>
            </a:r>
            <a:r>
              <a:rPr lang="en-GB" err="1"/>
              <a:t>sunt</a:t>
            </a:r>
            <a:r>
              <a:rPr lang="en-GB"/>
              <a:t>. Quid Zeno? </a:t>
            </a:r>
            <a:r>
              <a:rPr lang="en-GB" err="1"/>
              <a:t>Iam</a:t>
            </a:r>
            <a:r>
              <a:rPr lang="en-GB"/>
              <a:t> in </a:t>
            </a:r>
            <a:r>
              <a:rPr lang="en-GB" err="1"/>
              <a:t>altera</a:t>
            </a:r>
            <a:r>
              <a:rPr lang="en-GB"/>
              <a:t> </a:t>
            </a:r>
            <a:r>
              <a:rPr lang="en-GB" err="1"/>
              <a:t>philosophiae</a:t>
            </a:r>
            <a:r>
              <a:rPr lang="en-GB"/>
              <a:t> parte. </a:t>
            </a:r>
            <a:r>
              <a:rPr lang="en-GB" err="1"/>
              <a:t>Hunc</a:t>
            </a:r>
            <a:r>
              <a:rPr lang="en-GB"/>
              <a:t> </a:t>
            </a:r>
            <a:r>
              <a:rPr lang="en-GB" err="1"/>
              <a:t>vos</a:t>
            </a:r>
            <a:r>
              <a:rPr lang="en-GB"/>
              <a:t> </a:t>
            </a:r>
            <a:r>
              <a:rPr lang="en-GB" err="1"/>
              <a:t>beatum</a:t>
            </a:r>
            <a:r>
              <a:rPr lang="en-GB"/>
              <a:t>; </a:t>
            </a:r>
            <a:r>
              <a:rPr lang="en-GB" err="1"/>
              <a:t>Quia</a:t>
            </a:r>
            <a:r>
              <a:rPr lang="en-GB"/>
              <a:t> </a:t>
            </a:r>
            <a:r>
              <a:rPr lang="en-GB" err="1"/>
              <a:t>nec</a:t>
            </a:r>
            <a:r>
              <a:rPr lang="en-GB"/>
              <a:t> </a:t>
            </a:r>
            <a:r>
              <a:rPr lang="en-GB" err="1"/>
              <a:t>honesto</a:t>
            </a:r>
            <a:r>
              <a:rPr lang="en-GB"/>
              <a:t> </a:t>
            </a:r>
            <a:r>
              <a:rPr lang="en-GB" err="1"/>
              <a:t>quic</a:t>
            </a:r>
            <a:r>
              <a:rPr lang="en-GB"/>
              <a:t> quam </a:t>
            </a:r>
            <a:r>
              <a:rPr lang="en-GB" err="1"/>
              <a:t>honestius</a:t>
            </a:r>
            <a:r>
              <a:rPr lang="en-GB"/>
              <a:t> </a:t>
            </a:r>
            <a:r>
              <a:rPr lang="en-GB" err="1"/>
              <a:t>nec</a:t>
            </a:r>
            <a:endParaRPr lang="en-GB"/>
          </a:p>
        </p:txBody>
      </p:sp>
      <p:cxnSp>
        <p:nvCxnSpPr>
          <p:cNvPr id="8" name="Straight Connector 7"/>
          <p:cNvCxnSpPr/>
          <p:nvPr userDrawn="1"/>
        </p:nvCxnSpPr>
        <p:spPr>
          <a:xfrm>
            <a:off x="701749" y="500707"/>
            <a:ext cx="1274098" cy="0"/>
          </a:xfrm>
          <a:prstGeom prst="line">
            <a:avLst/>
          </a:prstGeom>
          <a:ln w="101600">
            <a:solidFill>
              <a:srgbClr val="0070C0"/>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00693581"/>
      </p:ext>
    </p:extLst>
  </p:cSld>
  <p:clrMapOvr>
    <a:masterClrMapping/>
  </p:clrMapOvr>
  <p:extLst>
    <p:ext uri="{DCECCB84-F9BA-43D5-87BE-67443E8EF086}">
      <p15:sldGuideLst xmlns:p15="http://schemas.microsoft.com/office/powerpoint/2012/main">
        <p15:guide id="1" pos="7242">
          <p15:clr>
            <a:srgbClr val="FBAE40"/>
          </p15:clr>
        </p15:guide>
        <p15:guide id="2" pos="438">
          <p15:clr>
            <a:srgbClr val="FBAE40"/>
          </p15:clr>
        </p15:guide>
        <p15:guide id="3" pos="3840">
          <p15:clr>
            <a:srgbClr val="FBAE40"/>
          </p15:clr>
        </p15:guide>
        <p15:guide id="4" orient="horz" pos="1117" userDrawn="1">
          <p15:clr>
            <a:srgbClr val="FBAE40"/>
          </p15:clr>
        </p15:guide>
        <p15:guide id="5" orient="horz" pos="3974">
          <p15:clr>
            <a:srgbClr val="FBAE40"/>
          </p15:clr>
        </p15:guide>
        <p15:guide id="6" orient="horz" pos="2160">
          <p15:clr>
            <a:srgbClr val="FBAE40"/>
          </p15:clr>
        </p15:guide>
        <p15:guide id="7" pos="4067">
          <p15:clr>
            <a:srgbClr val="FBAE40"/>
          </p15:clr>
        </p15:guide>
        <p15:guide id="8" pos="3386">
          <p15:clr>
            <a:srgbClr val="FBAE40"/>
          </p15:clr>
        </p15:guide>
        <p15:guide id="9" orient="horz" pos="572">
          <p15:clr>
            <a:srgbClr val="FBAE40"/>
          </p15:clr>
        </p15:guide>
        <p15:guide id="10" pos="3603">
          <p15:clr>
            <a:srgbClr val="FBAE40"/>
          </p15:clr>
        </p15:guide>
        <p15:guide id="11" orient="horz" pos="346"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End page">
    <p:spTree>
      <p:nvGrpSpPr>
        <p:cNvPr id="1" name=""/>
        <p:cNvGrpSpPr/>
        <p:nvPr/>
      </p:nvGrpSpPr>
      <p:grpSpPr>
        <a:xfrm>
          <a:off x="0" y="0"/>
          <a:ext cx="0" cy="0"/>
          <a:chOff x="0" y="0"/>
          <a:chExt cx="0" cy="0"/>
        </a:xfrm>
      </p:grpSpPr>
      <p:sp>
        <p:nvSpPr>
          <p:cNvPr id="8" name="Rectangle 7"/>
          <p:cNvSpPr/>
          <p:nvPr userDrawn="1"/>
        </p:nvSpPr>
        <p:spPr>
          <a:xfrm>
            <a:off x="0" y="0"/>
            <a:ext cx="12192000" cy="6858001"/>
          </a:xfrm>
          <a:prstGeom prst="rect">
            <a:avLst/>
          </a:prstGeom>
          <a:solidFill>
            <a:srgbClr val="0070C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7" name="Text Placeholder 9"/>
          <p:cNvSpPr>
            <a:spLocks noGrp="1"/>
          </p:cNvSpPr>
          <p:nvPr>
            <p:ph type="body" sz="quarter" idx="11" hasCustomPrompt="1"/>
          </p:nvPr>
        </p:nvSpPr>
        <p:spPr>
          <a:xfrm>
            <a:off x="0" y="-1"/>
            <a:ext cx="12192000" cy="6858001"/>
          </a:xfrm>
          <a:prstGeom prst="rect">
            <a:avLst/>
          </a:prstGeom>
          <a:noFill/>
        </p:spPr>
        <p:txBody>
          <a:bodyPr lIns="720000" tIns="2304000" rIns="3600000"/>
          <a:lstStyle>
            <a:lvl1pPr marL="0" indent="0" algn="l">
              <a:lnSpc>
                <a:spcPts val="4600"/>
              </a:lnSpc>
              <a:buFont typeface="Arial" panose="020B0604020202020204" pitchFamily="34" charset="0"/>
              <a:buNone/>
              <a:defRPr lang="fr-FR" sz="3600" b="0" i="0" baseline="0" smtClean="0">
                <a:solidFill>
                  <a:schemeClr val="bg1"/>
                </a:solidFill>
                <a:effectLst/>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End of presentation – Thanks for attending and any other questions</a:t>
            </a:r>
          </a:p>
        </p:txBody>
      </p:sp>
      <p:pic>
        <p:nvPicPr>
          <p:cNvPr id="11" name="Picture 10"/>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10776675" y="5596663"/>
            <a:ext cx="720000" cy="720000"/>
          </a:xfrm>
          <a:prstGeom prst="rect">
            <a:avLst/>
          </a:prstGeom>
        </p:spPr>
      </p:pic>
      <p:sp>
        <p:nvSpPr>
          <p:cNvPr id="2" name="TextBox 1"/>
          <p:cNvSpPr txBox="1"/>
          <p:nvPr userDrawn="1"/>
        </p:nvSpPr>
        <p:spPr>
          <a:xfrm>
            <a:off x="701749" y="6178652"/>
            <a:ext cx="3043774" cy="184666"/>
          </a:xfrm>
          <a:prstGeom prst="rect">
            <a:avLst/>
          </a:prstGeom>
          <a:noFill/>
        </p:spPr>
        <p:txBody>
          <a:bodyPr wrap="square" lIns="0" tIns="0" rIns="0" bIns="0" rtlCol="0">
            <a:spAutoFit/>
          </a:bodyPr>
          <a:lstStyle/>
          <a:p>
            <a:r>
              <a:rPr lang="en-GB" sz="1200">
                <a:solidFill>
                  <a:schemeClr val="bg1"/>
                </a:solidFill>
              </a:rPr>
              <a:t>Registered Charity number: </a:t>
            </a:r>
            <a:r>
              <a:rPr lang="en-GB" sz="1200" b="0" i="0" kern="1200">
                <a:solidFill>
                  <a:schemeClr val="bg1"/>
                </a:solidFill>
                <a:effectLst/>
                <a:latin typeface="+mn-lt"/>
                <a:ea typeface="+mn-ea"/>
                <a:cs typeface="+mn-cs"/>
              </a:rPr>
              <a:t>213121</a:t>
            </a:r>
            <a:r>
              <a:rPr lang="en-GB" sz="1200">
                <a:solidFill>
                  <a:schemeClr val="bg1"/>
                </a:solidFill>
              </a:rPr>
              <a:t> </a:t>
            </a:r>
          </a:p>
        </p:txBody>
      </p:sp>
      <p:cxnSp>
        <p:nvCxnSpPr>
          <p:cNvPr id="9" name="Straight Connector 8"/>
          <p:cNvCxnSpPr/>
          <p:nvPr userDrawn="1"/>
        </p:nvCxnSpPr>
        <p:spPr>
          <a:xfrm>
            <a:off x="701749" y="1950239"/>
            <a:ext cx="1274098" cy="0"/>
          </a:xfrm>
          <a:prstGeom prst="line">
            <a:avLst/>
          </a:prstGeom>
          <a:ln w="101600">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03089656"/>
      </p:ext>
    </p:extLst>
  </p:cSld>
  <p:clrMapOvr>
    <a:masterClrMapping/>
  </p:clrMapOvr>
  <p:extLst>
    <p:ext uri="{DCECCB84-F9BA-43D5-87BE-67443E8EF086}">
      <p15:sldGuideLst xmlns:p15="http://schemas.microsoft.com/office/powerpoint/2012/main">
        <p15:guide id="1" pos="438">
          <p15:clr>
            <a:srgbClr val="FBAE40"/>
          </p15:clr>
        </p15:guide>
        <p15:guide id="2" pos="3850">
          <p15:clr>
            <a:srgbClr val="FBAE40"/>
          </p15:clr>
        </p15:guide>
        <p15:guide id="3" pos="7242">
          <p15:clr>
            <a:srgbClr val="FBAE40"/>
          </p15:clr>
        </p15:guide>
        <p15:guide id="4" orient="horz" pos="346">
          <p15:clr>
            <a:srgbClr val="FBAE40"/>
          </p15:clr>
        </p15:guide>
        <p15:guide id="5" orient="horz" pos="2151">
          <p15:clr>
            <a:srgbClr val="FBAE40"/>
          </p15:clr>
        </p15:guide>
        <p15:guide id="6" orient="horz" pos="3979">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asic page">
    <p:spTree>
      <p:nvGrpSpPr>
        <p:cNvPr id="1" name=""/>
        <p:cNvGrpSpPr/>
        <p:nvPr/>
      </p:nvGrpSpPr>
      <p:grpSpPr>
        <a:xfrm>
          <a:off x="0" y="0"/>
          <a:ext cx="0" cy="0"/>
          <a:chOff x="0" y="0"/>
          <a:chExt cx="0" cy="0"/>
        </a:xfrm>
      </p:grpSpPr>
      <p:sp>
        <p:nvSpPr>
          <p:cNvPr id="16" name="Text Placeholder 7"/>
          <p:cNvSpPr>
            <a:spLocks noGrp="1"/>
          </p:cNvSpPr>
          <p:nvPr>
            <p:ph type="body" sz="quarter" idx="11" hasCustomPrompt="1"/>
          </p:nvPr>
        </p:nvSpPr>
        <p:spPr>
          <a:xfrm>
            <a:off x="695325" y="908049"/>
            <a:ext cx="5040314" cy="709991"/>
          </a:xfrm>
          <a:prstGeom prst="rect">
            <a:avLst/>
          </a:prstGeom>
          <a:ln w="12700">
            <a:noFill/>
          </a:ln>
        </p:spPr>
        <p:txBody>
          <a:bodyPr vert="horz" lIns="0" tIns="0" rIns="0" bIns="0"/>
          <a:lstStyle>
            <a:lvl1pPr marL="0" marR="0" indent="0" algn="l" defTabSz="457200" rtl="0" eaLnBrk="1" fontAlgn="auto" latinLnBrk="0" hangingPunct="1">
              <a:lnSpc>
                <a:spcPct val="100000"/>
              </a:lnSpc>
              <a:spcBef>
                <a:spcPts val="400"/>
              </a:spcBef>
              <a:spcAft>
                <a:spcPts val="300"/>
              </a:spcAft>
              <a:buClrTx/>
              <a:buSzTx/>
              <a:buFont typeface="Arial"/>
              <a:buNone/>
              <a:tabLst/>
              <a:defRPr sz="2600" b="0" i="0" baseline="0">
                <a:solidFill>
                  <a:srgbClr val="0070C0"/>
                </a:solidFill>
                <a:latin typeface="Arial"/>
                <a:cs typeface="Arial"/>
              </a:defRPr>
            </a:lvl1pPr>
            <a:lvl2pPr marL="457200" indent="0">
              <a:buNone/>
              <a:defRPr sz="1600" baseline="0"/>
            </a:lvl2pPr>
          </a:lstStyle>
          <a:p>
            <a:r>
              <a:rPr lang="en-GB"/>
              <a:t>This is a basic page 2 column layout</a:t>
            </a:r>
          </a:p>
        </p:txBody>
      </p:sp>
      <p:sp>
        <p:nvSpPr>
          <p:cNvPr id="11" name="Text Placeholder 7"/>
          <p:cNvSpPr>
            <a:spLocks noGrp="1"/>
          </p:cNvSpPr>
          <p:nvPr>
            <p:ph type="body" sz="quarter" idx="10" hasCustomPrompt="1"/>
          </p:nvPr>
        </p:nvSpPr>
        <p:spPr>
          <a:xfrm>
            <a:off x="695326" y="2636874"/>
            <a:ext cx="10801350" cy="3671850"/>
          </a:xfrm>
          <a:prstGeom prst="rect">
            <a:avLst/>
          </a:prstGeom>
        </p:spPr>
        <p:txBody>
          <a:bodyPr vert="horz" wrap="square" lIns="0" tIns="0" rIns="0" bIns="0" numCol="2" spcCol="720000">
            <a:noAutofit/>
          </a:bodyPr>
          <a:lstStyle>
            <a:lvl1pPr marL="0" marR="0" indent="0" algn="l" defTabSz="457200" rtl="0" eaLnBrk="1" fontAlgn="auto" latinLnBrk="0" hangingPunct="1">
              <a:lnSpc>
                <a:spcPts val="2200"/>
              </a:lnSpc>
              <a:spcBef>
                <a:spcPts val="1200"/>
              </a:spcBef>
              <a:spcAft>
                <a:spcPts val="300"/>
              </a:spcAft>
              <a:buClrTx/>
              <a:buSzTx/>
              <a:buFont typeface="Arial"/>
              <a:buNone/>
              <a:tabLst/>
              <a:defRPr lang="en-GB" sz="1400" b="0" i="0" baseline="0">
                <a:effectLst/>
                <a:latin typeface="Body"/>
              </a:defRPr>
            </a:lvl1pPr>
            <a:lvl2pPr marL="457200" indent="0">
              <a:buNone/>
              <a:defRPr sz="1600" baseline="0"/>
            </a:lvl2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Oculorum</a:t>
            </a:r>
            <a:r>
              <a:rPr lang="en-GB"/>
              <a:t>, </a:t>
            </a:r>
            <a:r>
              <a:rPr lang="en-GB" err="1"/>
              <a:t>inquit</a:t>
            </a:r>
            <a:r>
              <a:rPr lang="en-GB"/>
              <a:t> Plato, </a:t>
            </a:r>
            <a:r>
              <a:rPr lang="en-GB" err="1"/>
              <a:t>est</a:t>
            </a:r>
            <a:r>
              <a:rPr lang="en-GB"/>
              <a:t> in </a:t>
            </a:r>
            <a:r>
              <a:rPr lang="en-GB" err="1"/>
              <a:t>nobis</a:t>
            </a:r>
            <a:r>
              <a:rPr lang="en-GB"/>
              <a:t> </a:t>
            </a:r>
            <a:r>
              <a:rPr lang="en-GB" err="1"/>
              <a:t>sensus</a:t>
            </a:r>
            <a:r>
              <a:rPr lang="en-GB"/>
              <a:t> </a:t>
            </a:r>
            <a:r>
              <a:rPr lang="en-GB" err="1"/>
              <a:t>acerrimus</a:t>
            </a:r>
            <a:r>
              <a:rPr lang="en-GB"/>
              <a:t>, </a:t>
            </a:r>
            <a:r>
              <a:rPr lang="en-GB" err="1"/>
              <a:t>quibus</a:t>
            </a:r>
            <a:r>
              <a:rPr lang="en-GB"/>
              <a:t> </a:t>
            </a:r>
            <a:r>
              <a:rPr lang="en-GB" err="1"/>
              <a:t>sapientiam</a:t>
            </a:r>
            <a:r>
              <a:rPr lang="en-GB"/>
              <a:t> non </a:t>
            </a:r>
            <a:r>
              <a:rPr lang="en-GB" err="1"/>
              <a:t>cernimus</a:t>
            </a:r>
            <a:r>
              <a:rPr lang="en-GB"/>
              <a:t>. </a:t>
            </a:r>
            <a:r>
              <a:rPr lang="en-GB" err="1"/>
              <a:t>Esse</a:t>
            </a:r>
            <a:r>
              <a:rPr lang="en-GB"/>
              <a:t> </a:t>
            </a:r>
            <a:r>
              <a:rPr lang="en-GB" err="1"/>
              <a:t>enim</a:t>
            </a:r>
            <a:r>
              <a:rPr lang="en-GB"/>
              <a:t> quam </a:t>
            </a:r>
            <a:r>
              <a:rPr lang="en-GB" err="1"/>
              <a:t>vellet</a:t>
            </a:r>
            <a:r>
              <a:rPr lang="en-GB"/>
              <a:t> </a:t>
            </a:r>
            <a:r>
              <a:rPr lang="en-GB" err="1"/>
              <a:t>iniquus</a:t>
            </a:r>
            <a:r>
              <a:rPr lang="en-GB"/>
              <a:t> </a:t>
            </a:r>
            <a:r>
              <a:rPr lang="en-GB" err="1"/>
              <a:t>iustus</a:t>
            </a:r>
            <a:r>
              <a:rPr lang="en-GB"/>
              <a:t> </a:t>
            </a:r>
            <a:r>
              <a:rPr lang="en-GB" err="1"/>
              <a:t>poterat</a:t>
            </a:r>
            <a:r>
              <a:rPr lang="en-GB"/>
              <a:t> </a:t>
            </a:r>
            <a:r>
              <a:rPr lang="en-GB" err="1"/>
              <a:t>inpune</a:t>
            </a:r>
            <a:r>
              <a:rPr lang="en-GB"/>
              <a:t>. Quasi </a:t>
            </a:r>
            <a:r>
              <a:rPr lang="en-GB" err="1"/>
              <a:t>vero</a:t>
            </a:r>
            <a:r>
              <a:rPr lang="en-GB"/>
              <a:t>, </a:t>
            </a:r>
            <a:r>
              <a:rPr lang="en-GB" err="1"/>
              <a:t>inquit</a:t>
            </a:r>
            <a:r>
              <a:rPr lang="en-GB"/>
              <a:t>, </a:t>
            </a:r>
            <a:r>
              <a:rPr lang="en-GB" err="1"/>
              <a:t>perpetua</a:t>
            </a:r>
            <a:r>
              <a:rPr lang="en-GB"/>
              <a:t> </a:t>
            </a:r>
            <a:r>
              <a:rPr lang="en-GB" err="1"/>
              <a:t>oratio</a:t>
            </a:r>
            <a:r>
              <a:rPr lang="en-GB"/>
              <a:t> </a:t>
            </a:r>
            <a:r>
              <a:rPr lang="en-GB" err="1"/>
              <a:t>rhetorum</a:t>
            </a:r>
            <a:r>
              <a:rPr lang="en-GB"/>
              <a:t> </a:t>
            </a:r>
            <a:r>
              <a:rPr lang="en-GB" err="1"/>
              <a:t>solum</a:t>
            </a:r>
            <a:r>
              <a:rPr lang="en-GB"/>
              <a:t>, non </a:t>
            </a:r>
            <a:r>
              <a:rPr lang="en-GB" err="1"/>
              <a:t>etiam</a:t>
            </a:r>
            <a:r>
              <a:rPr lang="en-GB"/>
              <a:t> </a:t>
            </a:r>
            <a:r>
              <a:rPr lang="en-GB" err="1"/>
              <a:t>philosophorum</a:t>
            </a:r>
            <a:r>
              <a:rPr lang="en-GB"/>
              <a:t> sit. Scio </a:t>
            </a:r>
            <a:r>
              <a:rPr lang="en-GB" err="1"/>
              <a:t>enim</a:t>
            </a:r>
            <a:r>
              <a:rPr lang="en-GB"/>
              <a:t> </a:t>
            </a:r>
            <a:r>
              <a:rPr lang="en-GB" err="1"/>
              <a:t>esse</a:t>
            </a:r>
            <a:r>
              <a:rPr lang="en-GB"/>
              <a:t> </a:t>
            </a:r>
            <a:r>
              <a:rPr lang="en-GB" err="1"/>
              <a:t>quosdam</a:t>
            </a:r>
            <a:r>
              <a:rPr lang="en-GB"/>
              <a:t>, qui </a:t>
            </a:r>
            <a:r>
              <a:rPr lang="en-GB" err="1"/>
              <a:t>quavis</a:t>
            </a:r>
            <a:r>
              <a:rPr lang="en-GB"/>
              <a:t> lingua </a:t>
            </a:r>
            <a:r>
              <a:rPr lang="en-GB" err="1"/>
              <a:t>philosophari</a:t>
            </a:r>
            <a:r>
              <a:rPr lang="en-GB"/>
              <a:t> </a:t>
            </a:r>
            <a:r>
              <a:rPr lang="en-GB" err="1"/>
              <a:t>possint</a:t>
            </a:r>
            <a:r>
              <a:rPr lang="en-GB"/>
              <a:t>; </a:t>
            </a:r>
            <a:r>
              <a:rPr lang="en-GB" err="1"/>
              <a:t>Nescio</a:t>
            </a:r>
            <a:r>
              <a:rPr lang="en-GB"/>
              <a:t> quo </a:t>
            </a:r>
            <a:r>
              <a:rPr lang="en-GB" err="1"/>
              <a:t>modo</a:t>
            </a:r>
            <a:r>
              <a:rPr lang="en-GB"/>
              <a:t> </a:t>
            </a:r>
            <a:r>
              <a:rPr lang="en-GB" err="1"/>
              <a:t>praetervolavit</a:t>
            </a:r>
            <a:r>
              <a:rPr lang="en-GB"/>
              <a:t> </a:t>
            </a:r>
            <a:r>
              <a:rPr lang="en-GB" err="1"/>
              <a:t>oratio</a:t>
            </a:r>
            <a:r>
              <a:rPr lang="en-GB"/>
              <a:t>. </a:t>
            </a:r>
            <a:r>
              <a:rPr lang="en-GB" err="1"/>
              <a:t>Ita</a:t>
            </a:r>
            <a:r>
              <a:rPr lang="en-GB"/>
              <a:t> </a:t>
            </a:r>
            <a:r>
              <a:rPr lang="en-GB" err="1"/>
              <a:t>graviter</a:t>
            </a:r>
            <a:r>
              <a:rPr lang="en-GB"/>
              <a:t> et severe </a:t>
            </a:r>
            <a:r>
              <a:rPr lang="en-GB" err="1"/>
              <a:t>voluptatem</a:t>
            </a:r>
            <a:r>
              <a:rPr lang="en-GB"/>
              <a:t> </a:t>
            </a:r>
            <a:r>
              <a:rPr lang="en-GB" err="1"/>
              <a:t>secrevit</a:t>
            </a:r>
            <a:r>
              <a:rPr lang="en-GB"/>
              <a:t> a bono. Duo </a:t>
            </a:r>
            <a:r>
              <a:rPr lang="en-GB" err="1"/>
              <a:t>Reges</a:t>
            </a:r>
            <a:r>
              <a:rPr lang="en-GB"/>
              <a:t>: </a:t>
            </a:r>
            <a:r>
              <a:rPr lang="en-GB" err="1"/>
              <a:t>constructio</a:t>
            </a:r>
            <a:r>
              <a:rPr lang="en-GB"/>
              <a:t> </a:t>
            </a:r>
            <a:r>
              <a:rPr lang="en-GB" err="1"/>
              <a:t>interrete</a:t>
            </a:r>
            <a:r>
              <a:rPr lang="en-GB"/>
              <a:t>. </a:t>
            </a:r>
            <a:r>
              <a:rPr lang="en-GB" err="1"/>
              <a:t>Negat</a:t>
            </a:r>
            <a:r>
              <a:rPr lang="en-GB"/>
              <a:t> </a:t>
            </a:r>
            <a:r>
              <a:rPr lang="en-GB" err="1"/>
              <a:t>enim</a:t>
            </a:r>
            <a:r>
              <a:rPr lang="en-GB"/>
              <a:t> </a:t>
            </a:r>
            <a:r>
              <a:rPr lang="en-GB" err="1"/>
              <a:t>summo</a:t>
            </a:r>
            <a:r>
              <a:rPr lang="en-GB"/>
              <a:t> bono </a:t>
            </a:r>
            <a:r>
              <a:rPr lang="en-GB" err="1"/>
              <a:t>afferre</a:t>
            </a:r>
            <a:r>
              <a:rPr lang="en-GB"/>
              <a:t> </a:t>
            </a:r>
            <a:r>
              <a:rPr lang="en-GB" err="1"/>
              <a:t>incrementum</a:t>
            </a:r>
            <a:r>
              <a:rPr lang="en-GB"/>
              <a:t> diem. </a:t>
            </a:r>
            <a:r>
              <a:rPr lang="en-GB" err="1"/>
              <a:t>Sed</a:t>
            </a:r>
            <a:r>
              <a:rPr lang="en-GB"/>
              <a:t> quid ages tandem, </a:t>
            </a:r>
            <a:r>
              <a:rPr lang="en-GB" err="1"/>
              <a:t>si</a:t>
            </a:r>
            <a:r>
              <a:rPr lang="en-GB"/>
              <a:t> </a:t>
            </a:r>
            <a:r>
              <a:rPr lang="en-GB" err="1"/>
              <a:t>utilitas</a:t>
            </a:r>
            <a:r>
              <a:rPr lang="en-GB"/>
              <a:t> ab </a:t>
            </a:r>
            <a:r>
              <a:rPr lang="en-GB" err="1"/>
              <a:t>amicitia</a:t>
            </a:r>
            <a:r>
              <a:rPr lang="en-GB"/>
              <a:t>, </a:t>
            </a:r>
            <a:r>
              <a:rPr lang="en-GB" err="1"/>
              <a:t>ut</a:t>
            </a:r>
            <a:r>
              <a:rPr lang="en-GB"/>
              <a:t> fit </a:t>
            </a:r>
            <a:r>
              <a:rPr lang="en-GB" err="1"/>
              <a:t>saepe</a:t>
            </a:r>
            <a:r>
              <a:rPr lang="en-GB"/>
              <a:t>, </a:t>
            </a:r>
            <a:r>
              <a:rPr lang="en-GB" err="1"/>
              <a:t>defecerit</a:t>
            </a:r>
            <a:r>
              <a:rPr lang="en-GB"/>
              <a:t>? </a:t>
            </a:r>
            <a:r>
              <a:rPr lang="en-GB" err="1"/>
              <a:t>Conferam</a:t>
            </a:r>
            <a:r>
              <a:rPr lang="en-GB"/>
              <a:t> </a:t>
            </a:r>
            <a:r>
              <a:rPr lang="en-GB" err="1"/>
              <a:t>tecum</a:t>
            </a:r>
            <a:r>
              <a:rPr lang="en-GB"/>
              <a:t>, quam </a:t>
            </a:r>
            <a:r>
              <a:rPr lang="en-GB" err="1"/>
              <a:t>cuique</a:t>
            </a:r>
            <a:r>
              <a:rPr lang="en-GB"/>
              <a:t> verso rem </a:t>
            </a:r>
            <a:r>
              <a:rPr lang="en-GB" err="1"/>
              <a:t>subicias</a:t>
            </a:r>
            <a:r>
              <a:rPr lang="en-GB"/>
              <a:t>; </a:t>
            </a:r>
          </a:p>
          <a:p>
            <a:r>
              <a:rPr lang="en-GB" err="1"/>
              <a:t>Expressa</a:t>
            </a:r>
            <a:r>
              <a:rPr lang="en-GB"/>
              <a:t> </a:t>
            </a:r>
            <a:r>
              <a:rPr lang="en-GB" err="1"/>
              <a:t>vero</a:t>
            </a:r>
            <a:r>
              <a:rPr lang="en-GB"/>
              <a:t> in </a:t>
            </a:r>
            <a:r>
              <a:rPr lang="en-GB" err="1"/>
              <a:t>iis</a:t>
            </a:r>
            <a:r>
              <a:rPr lang="en-GB"/>
              <a:t> </a:t>
            </a:r>
            <a:r>
              <a:rPr lang="en-GB" err="1"/>
              <a:t>aetatibus</a:t>
            </a:r>
            <a:r>
              <a:rPr lang="en-GB"/>
              <a:t>, quae </a:t>
            </a:r>
            <a:r>
              <a:rPr lang="en-GB" err="1"/>
              <a:t>iam</a:t>
            </a:r>
            <a:r>
              <a:rPr lang="en-GB"/>
              <a:t> </a:t>
            </a:r>
            <a:r>
              <a:rPr lang="en-GB" err="1"/>
              <a:t>confirmatae</a:t>
            </a:r>
            <a:r>
              <a:rPr lang="en-GB"/>
              <a:t> </a:t>
            </a:r>
            <a:r>
              <a:rPr lang="en-GB" err="1"/>
              <a:t>sunt</a:t>
            </a:r>
            <a:r>
              <a:rPr lang="en-GB"/>
              <a:t>. Quid Zeno? </a:t>
            </a:r>
            <a:r>
              <a:rPr lang="en-GB" err="1"/>
              <a:t>Iam</a:t>
            </a:r>
            <a:r>
              <a:rPr lang="en-GB"/>
              <a:t> in </a:t>
            </a:r>
            <a:r>
              <a:rPr lang="en-GB" err="1"/>
              <a:t>altera</a:t>
            </a:r>
            <a:r>
              <a:rPr lang="en-GB"/>
              <a:t> </a:t>
            </a:r>
            <a:r>
              <a:rPr lang="en-GB" err="1"/>
              <a:t>philosophiae</a:t>
            </a:r>
            <a:r>
              <a:rPr lang="en-GB"/>
              <a:t> parte. </a:t>
            </a:r>
            <a:r>
              <a:rPr lang="en-GB" err="1"/>
              <a:t>Hunc</a:t>
            </a:r>
            <a:r>
              <a:rPr lang="en-GB"/>
              <a:t> </a:t>
            </a:r>
            <a:r>
              <a:rPr lang="en-GB" err="1"/>
              <a:t>vos</a:t>
            </a:r>
            <a:r>
              <a:rPr lang="en-GB"/>
              <a:t> </a:t>
            </a:r>
            <a:r>
              <a:rPr lang="en-GB" err="1"/>
              <a:t>beatum</a:t>
            </a:r>
            <a:r>
              <a:rPr lang="en-GB"/>
              <a:t>; </a:t>
            </a:r>
            <a:r>
              <a:rPr lang="en-GB" err="1"/>
              <a:t>Quia</a:t>
            </a:r>
            <a:r>
              <a:rPr lang="en-GB"/>
              <a:t> </a:t>
            </a:r>
            <a:r>
              <a:rPr lang="en-GB" err="1"/>
              <a:t>nec</a:t>
            </a:r>
            <a:r>
              <a:rPr lang="en-GB"/>
              <a:t> </a:t>
            </a:r>
            <a:r>
              <a:rPr lang="en-GB" err="1"/>
              <a:t>honesto</a:t>
            </a:r>
            <a:r>
              <a:rPr lang="en-GB"/>
              <a:t> </a:t>
            </a:r>
            <a:r>
              <a:rPr lang="en-GB" err="1"/>
              <a:t>quic</a:t>
            </a:r>
            <a:r>
              <a:rPr lang="en-GB"/>
              <a:t> quam </a:t>
            </a:r>
            <a:r>
              <a:rPr lang="en-GB" err="1"/>
              <a:t>honestius</a:t>
            </a:r>
            <a:r>
              <a:rPr lang="en-GB"/>
              <a:t> </a:t>
            </a:r>
            <a:r>
              <a:rPr lang="en-GB" err="1"/>
              <a:t>nec</a:t>
            </a:r>
            <a:r>
              <a:rPr lang="en-GB"/>
              <a:t> </a:t>
            </a:r>
            <a:r>
              <a:rPr lang="en-GB" err="1"/>
              <a:t>turpi</a:t>
            </a:r>
            <a:r>
              <a:rPr lang="en-GB"/>
              <a:t> </a:t>
            </a:r>
            <a:r>
              <a:rPr lang="en-GB" err="1"/>
              <a:t>turpius</a:t>
            </a:r>
            <a:r>
              <a:rPr lang="en-GB"/>
              <a:t>. </a:t>
            </a:r>
            <a:r>
              <a:rPr lang="en-GB" err="1"/>
              <a:t>Poterat</a:t>
            </a:r>
            <a:r>
              <a:rPr lang="en-GB"/>
              <a:t> </a:t>
            </a:r>
            <a:r>
              <a:rPr lang="en-GB" err="1"/>
              <a:t>autem</a:t>
            </a:r>
            <a:r>
              <a:rPr lang="en-GB"/>
              <a:t> </a:t>
            </a:r>
            <a:r>
              <a:rPr lang="en-GB" err="1"/>
              <a:t>inpune</a:t>
            </a:r>
            <a:r>
              <a:rPr lang="en-GB"/>
              <a:t>; </a:t>
            </a:r>
            <a:r>
              <a:rPr lang="en-GB" err="1"/>
              <a:t>Ita</a:t>
            </a:r>
            <a:r>
              <a:rPr lang="en-GB"/>
              <a:t> </a:t>
            </a:r>
            <a:r>
              <a:rPr lang="en-GB" err="1"/>
              <a:t>multo</a:t>
            </a:r>
            <a:r>
              <a:rPr lang="en-GB"/>
              <a:t> sanguine </a:t>
            </a:r>
            <a:r>
              <a:rPr lang="en-GB" err="1"/>
              <a:t>profuso</a:t>
            </a:r>
            <a:r>
              <a:rPr lang="en-GB"/>
              <a:t> in </a:t>
            </a:r>
            <a:r>
              <a:rPr lang="en-GB" err="1"/>
              <a:t>laetitia</a:t>
            </a:r>
            <a:r>
              <a:rPr lang="en-GB"/>
              <a:t> et in </a:t>
            </a:r>
            <a:r>
              <a:rPr lang="en-GB" err="1"/>
              <a:t>victoria</a:t>
            </a:r>
            <a:r>
              <a:rPr lang="en-GB"/>
              <a:t> </a:t>
            </a:r>
            <a:r>
              <a:rPr lang="en-GB" err="1"/>
              <a:t>est</a:t>
            </a:r>
            <a:r>
              <a:rPr lang="en-GB"/>
              <a:t> </a:t>
            </a:r>
            <a:r>
              <a:rPr lang="en-GB" err="1"/>
              <a:t>mortuus</a:t>
            </a:r>
            <a:r>
              <a:rPr lang="en-GB"/>
              <a:t>. </a:t>
            </a:r>
            <a:r>
              <a:rPr lang="en-GB" err="1"/>
              <a:t>Atque</a:t>
            </a:r>
            <a:r>
              <a:rPr lang="en-GB"/>
              <a:t> </a:t>
            </a:r>
            <a:r>
              <a:rPr lang="en-GB" err="1"/>
              <a:t>haec</a:t>
            </a:r>
            <a:r>
              <a:rPr lang="en-GB"/>
              <a:t> </a:t>
            </a:r>
            <a:r>
              <a:rPr lang="en-GB" err="1"/>
              <a:t>ita</a:t>
            </a:r>
            <a:r>
              <a:rPr lang="en-GB"/>
              <a:t> </a:t>
            </a:r>
            <a:r>
              <a:rPr lang="en-GB" err="1"/>
              <a:t>iustitiae</a:t>
            </a:r>
            <a:r>
              <a:rPr lang="en-GB"/>
              <a:t> </a:t>
            </a:r>
            <a:r>
              <a:rPr lang="en-GB" err="1"/>
              <a:t>propria</a:t>
            </a:r>
            <a:r>
              <a:rPr lang="en-GB"/>
              <a:t> </a:t>
            </a:r>
            <a:r>
              <a:rPr lang="en-GB" err="1"/>
              <a:t>sunt</a:t>
            </a:r>
            <a:r>
              <a:rPr lang="en-GB"/>
              <a:t>, </a:t>
            </a:r>
            <a:r>
              <a:rPr lang="en-GB" err="1"/>
              <a:t>ut</a:t>
            </a:r>
            <a:r>
              <a:rPr lang="en-GB"/>
              <a:t> </a:t>
            </a:r>
            <a:r>
              <a:rPr lang="en-GB" err="1"/>
              <a:t>sint</a:t>
            </a:r>
            <a:r>
              <a:rPr lang="en-GB"/>
              <a:t> </a:t>
            </a:r>
            <a:r>
              <a:rPr lang="en-GB" err="1"/>
              <a:t>virtutum</a:t>
            </a:r>
            <a:r>
              <a:rPr lang="en-GB"/>
              <a:t> </a:t>
            </a:r>
            <a:r>
              <a:rPr lang="en-GB" err="1"/>
              <a:t>reliquarum</a:t>
            </a:r>
            <a:r>
              <a:rPr lang="en-GB"/>
              <a:t> </a:t>
            </a:r>
            <a:r>
              <a:rPr lang="en-GB" err="1"/>
              <a:t>communia</a:t>
            </a:r>
            <a:r>
              <a:rPr lang="en-GB"/>
              <a:t>. </a:t>
            </a:r>
            <a:r>
              <a:rPr lang="en-GB" err="1"/>
              <a:t>Stulti</a:t>
            </a:r>
            <a:r>
              <a:rPr lang="en-GB"/>
              <a:t> </a:t>
            </a:r>
            <a:r>
              <a:rPr lang="en-GB" err="1"/>
              <a:t>autem</a:t>
            </a:r>
            <a:r>
              <a:rPr lang="en-GB"/>
              <a:t> </a:t>
            </a:r>
            <a:r>
              <a:rPr lang="en-GB" err="1"/>
              <a:t>malorum</a:t>
            </a:r>
            <a:r>
              <a:rPr lang="en-GB"/>
              <a:t> </a:t>
            </a:r>
            <a:r>
              <a:rPr lang="en-GB" err="1"/>
              <a:t>memoria</a:t>
            </a:r>
            <a:r>
              <a:rPr lang="en-GB"/>
              <a:t> </a:t>
            </a:r>
            <a:r>
              <a:rPr lang="en-GB" err="1"/>
              <a:t>torquentur</a:t>
            </a:r>
            <a:r>
              <a:rPr lang="en-GB"/>
              <a:t>, </a:t>
            </a:r>
            <a:r>
              <a:rPr lang="en-GB" err="1"/>
              <a:t>sapientes</a:t>
            </a:r>
            <a:r>
              <a:rPr lang="en-GB"/>
              <a:t> bona </a:t>
            </a:r>
            <a:r>
              <a:rPr lang="en-GB" err="1"/>
              <a:t>praeterita</a:t>
            </a:r>
            <a:r>
              <a:rPr lang="en-GB"/>
              <a:t> grata </a:t>
            </a:r>
            <a:r>
              <a:rPr lang="en-GB" err="1"/>
              <a:t>recordatione</a:t>
            </a:r>
            <a:r>
              <a:rPr lang="en-GB"/>
              <a:t> </a:t>
            </a:r>
            <a:r>
              <a:rPr lang="en-GB" err="1"/>
              <a:t>renovata</a:t>
            </a:r>
            <a:r>
              <a:rPr lang="en-GB"/>
              <a:t> </a:t>
            </a:r>
            <a:r>
              <a:rPr lang="en-GB" err="1"/>
              <a:t>delectant</a:t>
            </a:r>
            <a:r>
              <a:rPr lang="en-GB"/>
              <a:t>. Cur </a:t>
            </a:r>
            <a:r>
              <a:rPr lang="en-GB" err="1"/>
              <a:t>fortior</a:t>
            </a:r>
            <a:r>
              <a:rPr lang="en-GB"/>
              <a:t> sit, </a:t>
            </a:r>
            <a:r>
              <a:rPr lang="en-GB" err="1"/>
              <a:t>si</a:t>
            </a:r>
            <a:r>
              <a:rPr lang="en-GB"/>
              <a:t> </a:t>
            </a:r>
            <a:r>
              <a:rPr lang="en-GB" err="1"/>
              <a:t>illud</a:t>
            </a:r>
            <a:r>
              <a:rPr lang="en-GB"/>
              <a:t>, quod </a:t>
            </a:r>
            <a:r>
              <a:rPr lang="en-GB" err="1"/>
              <a:t>tute</a:t>
            </a:r>
            <a:r>
              <a:rPr lang="en-GB"/>
              <a:t> </a:t>
            </a:r>
            <a:r>
              <a:rPr lang="en-GB" err="1"/>
              <a:t>concedis</a:t>
            </a:r>
            <a:r>
              <a:rPr lang="en-GB"/>
              <a:t>, </a:t>
            </a:r>
            <a:r>
              <a:rPr lang="en-GB" err="1"/>
              <a:t>asperum</a:t>
            </a:r>
            <a:r>
              <a:rPr lang="en-GB"/>
              <a:t> et </a:t>
            </a:r>
            <a:r>
              <a:rPr lang="en-GB" err="1"/>
              <a:t>vix</a:t>
            </a:r>
            <a:r>
              <a:rPr lang="en-GB"/>
              <a:t> </a:t>
            </a:r>
            <a:r>
              <a:rPr lang="en-GB" err="1"/>
              <a:t>ferendum</a:t>
            </a:r>
            <a:r>
              <a:rPr lang="en-GB"/>
              <a:t> </a:t>
            </a:r>
            <a:r>
              <a:rPr lang="en-GB" err="1"/>
              <a:t>putabit</a:t>
            </a:r>
            <a:r>
              <a:rPr lang="en-GB"/>
              <a:t>? </a:t>
            </a:r>
            <a:r>
              <a:rPr lang="en-GB" err="1"/>
              <a:t>Incommoda</a:t>
            </a:r>
            <a:r>
              <a:rPr lang="en-GB"/>
              <a:t> </a:t>
            </a:r>
            <a:r>
              <a:rPr lang="en-GB" err="1"/>
              <a:t>autem</a:t>
            </a:r>
            <a:r>
              <a:rPr lang="en-GB"/>
              <a:t> et </a:t>
            </a:r>
            <a:r>
              <a:rPr lang="en-GB" err="1"/>
              <a:t>commoda-ita</a:t>
            </a:r>
            <a:r>
              <a:rPr lang="en-GB"/>
              <a:t> </a:t>
            </a:r>
            <a:r>
              <a:rPr lang="en-GB" err="1"/>
              <a:t>enim</a:t>
            </a:r>
            <a:r>
              <a:rPr lang="en-GB"/>
              <a:t> </a:t>
            </a:r>
            <a:r>
              <a:rPr lang="en-GB" err="1"/>
              <a:t>estmata</a:t>
            </a:r>
            <a:r>
              <a:rPr lang="en-GB"/>
              <a:t> et </a:t>
            </a:r>
            <a:r>
              <a:rPr lang="en-GB" err="1"/>
              <a:t>dustmata</a:t>
            </a:r>
            <a:r>
              <a:rPr lang="en-GB"/>
              <a:t> </a:t>
            </a:r>
            <a:r>
              <a:rPr lang="en-GB" err="1"/>
              <a:t>appello-communia</a:t>
            </a:r>
            <a:r>
              <a:rPr lang="en-GB"/>
              <a:t> </a:t>
            </a:r>
            <a:r>
              <a:rPr lang="en-GB" err="1"/>
              <a:t>esse</a:t>
            </a:r>
            <a:r>
              <a:rPr lang="en-GB"/>
              <a:t> </a:t>
            </a:r>
            <a:r>
              <a:rPr lang="en-GB" err="1"/>
              <a:t>voluerunt</a:t>
            </a:r>
            <a:r>
              <a:rPr lang="en-GB"/>
              <a:t>, </a:t>
            </a:r>
            <a:r>
              <a:rPr lang="en-GB" err="1"/>
              <a:t>paria</a:t>
            </a:r>
            <a:r>
              <a:rPr lang="en-GB"/>
              <a:t> </a:t>
            </a:r>
            <a:r>
              <a:rPr lang="en-GB" err="1"/>
              <a:t>noluerunt</a:t>
            </a:r>
            <a:r>
              <a:rPr lang="en-GB"/>
              <a:t>.</a:t>
            </a:r>
          </a:p>
        </p:txBody>
      </p:sp>
      <p:sp>
        <p:nvSpPr>
          <p:cNvPr id="19" name="Text Placeholder 7"/>
          <p:cNvSpPr>
            <a:spLocks noGrp="1"/>
          </p:cNvSpPr>
          <p:nvPr>
            <p:ph type="body" sz="quarter" idx="14" hasCustomPrompt="1"/>
          </p:nvPr>
        </p:nvSpPr>
        <p:spPr>
          <a:xfrm>
            <a:off x="6461052" y="908050"/>
            <a:ext cx="5040313" cy="1282402"/>
          </a:xfrm>
          <a:prstGeom prst="rect">
            <a:avLst/>
          </a:prstGeom>
        </p:spPr>
        <p:txBody>
          <a:bodyPr vert="horz" wrap="square" lIns="0" tIns="0" rIns="0" bIns="0">
            <a:spAutoFit/>
          </a:bodyPr>
          <a:lstStyle>
            <a:lvl1pPr marL="0" marR="0" indent="0" algn="l" defTabSz="457200" rtl="0" eaLnBrk="1" fontAlgn="auto" latinLnBrk="0" hangingPunct="1">
              <a:lnSpc>
                <a:spcPts val="2500"/>
              </a:lnSpc>
              <a:spcBef>
                <a:spcPts val="1200"/>
              </a:spcBef>
              <a:spcAft>
                <a:spcPts val="300"/>
              </a:spcAft>
              <a:buClrTx/>
              <a:buSzTx/>
              <a:buFont typeface="Arial"/>
              <a:buNone/>
              <a:tabLst/>
              <a:defRPr lang="en-GB" sz="1800" b="0" i="0">
                <a:solidFill>
                  <a:schemeClr val="tx1">
                    <a:lumMod val="65000"/>
                    <a:lumOff val="35000"/>
                  </a:schemeClr>
                </a:solidFill>
                <a:effectLst/>
              </a:defRPr>
            </a:lvl1pPr>
            <a:lvl2pPr marL="457200" indent="0">
              <a:buNone/>
              <a:defRPr sz="1600" baseline="0"/>
            </a:lvl2pPr>
          </a:lstStyle>
          <a:p>
            <a:r>
              <a:rPr lang="en-GB" err="1"/>
              <a:t>Expressa</a:t>
            </a:r>
            <a:r>
              <a:rPr lang="en-GB"/>
              <a:t> </a:t>
            </a:r>
            <a:r>
              <a:rPr lang="en-GB" err="1"/>
              <a:t>vero</a:t>
            </a:r>
            <a:r>
              <a:rPr lang="en-GB"/>
              <a:t> in </a:t>
            </a:r>
            <a:r>
              <a:rPr lang="en-GB" err="1"/>
              <a:t>iis</a:t>
            </a:r>
            <a:r>
              <a:rPr lang="en-GB"/>
              <a:t> </a:t>
            </a:r>
            <a:r>
              <a:rPr lang="en-GB" err="1"/>
              <a:t>aetatibus</a:t>
            </a:r>
            <a:r>
              <a:rPr lang="en-GB"/>
              <a:t>, quae </a:t>
            </a:r>
            <a:r>
              <a:rPr lang="en-GB" err="1"/>
              <a:t>iam</a:t>
            </a:r>
            <a:r>
              <a:rPr lang="en-GB"/>
              <a:t> </a:t>
            </a:r>
            <a:r>
              <a:rPr lang="en-GB" err="1"/>
              <a:t>confirmatae</a:t>
            </a:r>
            <a:r>
              <a:rPr lang="en-GB"/>
              <a:t> </a:t>
            </a:r>
            <a:r>
              <a:rPr lang="en-GB" err="1"/>
              <a:t>sunt</a:t>
            </a:r>
            <a:r>
              <a:rPr lang="en-GB"/>
              <a:t>. Quid Zeno? </a:t>
            </a:r>
            <a:r>
              <a:rPr lang="en-GB" err="1"/>
              <a:t>Iam</a:t>
            </a:r>
            <a:r>
              <a:rPr lang="en-GB"/>
              <a:t> in </a:t>
            </a:r>
            <a:r>
              <a:rPr lang="en-GB" err="1"/>
              <a:t>altera</a:t>
            </a:r>
            <a:r>
              <a:rPr lang="en-GB"/>
              <a:t> </a:t>
            </a:r>
            <a:r>
              <a:rPr lang="en-GB" err="1"/>
              <a:t>philosophiae</a:t>
            </a:r>
            <a:r>
              <a:rPr lang="en-GB"/>
              <a:t> parte. </a:t>
            </a:r>
            <a:r>
              <a:rPr lang="en-GB" err="1"/>
              <a:t>Hunc</a:t>
            </a:r>
            <a:r>
              <a:rPr lang="en-GB"/>
              <a:t> </a:t>
            </a:r>
            <a:r>
              <a:rPr lang="en-GB" err="1"/>
              <a:t>vos</a:t>
            </a:r>
            <a:r>
              <a:rPr lang="en-GB"/>
              <a:t> </a:t>
            </a:r>
            <a:r>
              <a:rPr lang="en-GB" err="1"/>
              <a:t>beatum</a:t>
            </a:r>
            <a:r>
              <a:rPr lang="en-GB"/>
              <a:t>; </a:t>
            </a:r>
            <a:r>
              <a:rPr lang="en-GB" err="1"/>
              <a:t>Quia</a:t>
            </a:r>
            <a:r>
              <a:rPr lang="en-GB"/>
              <a:t> </a:t>
            </a:r>
            <a:r>
              <a:rPr lang="en-GB" err="1"/>
              <a:t>nec</a:t>
            </a:r>
            <a:r>
              <a:rPr lang="en-GB"/>
              <a:t> </a:t>
            </a:r>
            <a:r>
              <a:rPr lang="en-GB" err="1"/>
              <a:t>honesto</a:t>
            </a:r>
            <a:r>
              <a:rPr lang="en-GB"/>
              <a:t> </a:t>
            </a:r>
            <a:r>
              <a:rPr lang="en-GB" err="1"/>
              <a:t>quic</a:t>
            </a:r>
            <a:r>
              <a:rPr lang="en-GB"/>
              <a:t> quam </a:t>
            </a:r>
            <a:r>
              <a:rPr lang="en-GB" err="1"/>
              <a:t>honestius</a:t>
            </a:r>
            <a:r>
              <a:rPr lang="en-GB"/>
              <a:t> </a:t>
            </a:r>
            <a:r>
              <a:rPr lang="en-GB" err="1"/>
              <a:t>nec</a:t>
            </a:r>
            <a:endParaRPr lang="en-GB"/>
          </a:p>
        </p:txBody>
      </p:sp>
      <p:cxnSp>
        <p:nvCxnSpPr>
          <p:cNvPr id="7" name="Straight Connector 6"/>
          <p:cNvCxnSpPr/>
          <p:nvPr userDrawn="1"/>
        </p:nvCxnSpPr>
        <p:spPr>
          <a:xfrm>
            <a:off x="701749" y="500707"/>
            <a:ext cx="1274098" cy="0"/>
          </a:xfrm>
          <a:prstGeom prst="line">
            <a:avLst/>
          </a:prstGeom>
          <a:ln w="101600">
            <a:solidFill>
              <a:srgbClr val="0070C0"/>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43637037"/>
      </p:ext>
    </p:extLst>
  </p:cSld>
  <p:clrMapOvr>
    <a:masterClrMapping/>
  </p:clrMapOvr>
  <p:extLst>
    <p:ext uri="{DCECCB84-F9BA-43D5-87BE-67443E8EF086}">
      <p15:sldGuideLst xmlns:p15="http://schemas.microsoft.com/office/powerpoint/2012/main">
        <p15:guide id="1" pos="3840" userDrawn="1">
          <p15:clr>
            <a:srgbClr val="FBAE40"/>
          </p15:clr>
        </p15:guide>
        <p15:guide id="2" pos="438" userDrawn="1">
          <p15:clr>
            <a:srgbClr val="FBAE40"/>
          </p15:clr>
        </p15:guide>
        <p15:guide id="3" pos="7242" userDrawn="1">
          <p15:clr>
            <a:srgbClr val="FBAE40"/>
          </p15:clr>
        </p15:guide>
        <p15:guide id="4" pos="3613" userDrawn="1">
          <p15:clr>
            <a:srgbClr val="FBAE40"/>
          </p15:clr>
        </p15:guide>
        <p15:guide id="5" pos="4067" userDrawn="1">
          <p15:clr>
            <a:srgbClr val="FBAE40"/>
          </p15:clr>
        </p15:guide>
        <p15:guide id="6" orient="horz" pos="572" userDrawn="1">
          <p15:clr>
            <a:srgbClr val="FBAE40"/>
          </p15:clr>
        </p15:guide>
        <p15:guide id="7" orient="horz" pos="346" userDrawn="1">
          <p15:clr>
            <a:srgbClr val="FBAE40"/>
          </p15:clr>
        </p15:guide>
        <p15:guide id="8" orient="horz" pos="3974" userDrawn="1">
          <p15:clr>
            <a:srgbClr val="FBAE40"/>
          </p15:clr>
        </p15:guide>
        <p15:guide id="9" orient="horz" pos="216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41486744"/>
      </p:ext>
    </p:extLst>
  </p:cSld>
  <p:clrMap bg1="lt1" tx1="dk1" bg2="lt2" tx2="dk2" accent1="accent1" accent2="accent2" accent3="accent3" accent4="accent4" accent5="accent5" accent6="accent6" hlink="hlink" folHlink="folHlink"/>
  <p:sldLayoutIdLst>
    <p:sldLayoutId id="2147483776" r:id="rId1"/>
    <p:sldLayoutId id="2147483763" r:id="rId2"/>
    <p:sldLayoutId id="2147483779" r:id="rId3"/>
    <p:sldLayoutId id="2147483774" r:id="rId4"/>
    <p:sldLayoutId id="2147483781" r:id="rId5"/>
    <p:sldLayoutId id="2147483772" r:id="rId6"/>
    <p:sldLayoutId id="2147483770" r:id="rId7"/>
    <p:sldLayoutId id="2147483777" r:id="rId8"/>
    <p:sldLayoutId id="2147483784" r:id="rId9"/>
    <p:sldLayoutId id="2147483785" r:id="rId10"/>
    <p:sldLayoutId id="2147483786" r:id="rId11"/>
    <p:sldLayoutId id="2147483787" r:id="rId12"/>
    <p:sldLayoutId id="2147483788" r:id="rId13"/>
    <p:sldLayoutId id="2147483782" r:id="rId14"/>
    <p:sldLayoutId id="2147483783" r:id="rId15"/>
    <p:sldLayoutId id="2147483769" r:id="rId16"/>
    <p:sldLayoutId id="2147483773" r:id="rId17"/>
    <p:sldLayoutId id="2147483780" r:id="rId18"/>
    <p:sldLayoutId id="2147483775" r:id="rId19"/>
    <p:sldLayoutId id="2147483767" r:id="rId20"/>
    <p:sldLayoutId id="2147483768" r:id="rId21"/>
    <p:sldLayoutId id="2147483765" r:id="rId22"/>
    <p:sldLayoutId id="2147483771" r:id="rId23"/>
    <p:sldLayoutId id="2147483764" r:id="rId24"/>
    <p:sldLayoutId id="2147483652" r:id="rId25"/>
  </p:sldLayoutIdLst>
  <p:hf sldNum="0"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slideLayout" Target="../slideLayouts/slideLayout12.xml"/><Relationship Id="rId1" Type="http://schemas.openxmlformats.org/officeDocument/2006/relationships/tags" Target="../tags/tag1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9.xml"/><Relationship Id="rId1" Type="http://schemas.openxmlformats.org/officeDocument/2006/relationships/tags" Target="../tags/tag13.xml"/></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slideLayout" Target="../slideLayouts/slideLayout12.xml"/><Relationship Id="rId1" Type="http://schemas.openxmlformats.org/officeDocument/2006/relationships/tags" Target="../tags/tag15.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16.xml"/></Relationships>
</file>

<file path=ppt/slides/_rels/slide1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1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Layout" Target="../slideLayouts/slideLayout12.xml"/><Relationship Id="rId1" Type="http://schemas.openxmlformats.org/officeDocument/2006/relationships/tags" Target="../tags/tag18.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19.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20.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Layout" Target="../slideLayouts/slideLayout2.xml"/><Relationship Id="rId1" Type="http://schemas.openxmlformats.org/officeDocument/2006/relationships/tags" Target="../tags/tag21.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22.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23.xml"/></Relationships>
</file>

<file path=ppt/slides/_rels/slide2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slideLayout" Target="../slideLayouts/slideLayout12.xml"/><Relationship Id="rId1" Type="http://schemas.openxmlformats.org/officeDocument/2006/relationships/tags" Target="../tags/tag24.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25.xml"/></Relationships>
</file>

<file path=ppt/slides/_rels/slide2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Layout" Target="../slideLayouts/slideLayout12.xml"/><Relationship Id="rId1" Type="http://schemas.openxmlformats.org/officeDocument/2006/relationships/tags" Target="../tags/tag26.xml"/></Relationships>
</file>

<file path=ppt/slides/_rels/slide2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Layout" Target="../slideLayouts/slideLayout2.xml"/><Relationship Id="rId1" Type="http://schemas.openxmlformats.org/officeDocument/2006/relationships/tags" Target="../tags/tag27.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28.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29.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slideLayout" Target="../slideLayouts/slideLayout9.xml"/><Relationship Id="rId1" Type="http://schemas.openxmlformats.org/officeDocument/2006/relationships/tags" Target="../tags/tag30.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slideLayout" Target="../slideLayouts/slideLayout12.xml"/><Relationship Id="rId1" Type="http://schemas.openxmlformats.org/officeDocument/2006/relationships/tags" Target="../tags/tag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3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968F855-536D-4165-BE0E-899155BFBDAA}"/>
              </a:ext>
            </a:extLst>
          </p:cNvPr>
          <p:cNvSpPr>
            <a:spLocks noGrp="1"/>
          </p:cNvSpPr>
          <p:nvPr>
            <p:ph type="body" sz="quarter" idx="11"/>
          </p:nvPr>
        </p:nvSpPr>
        <p:spPr/>
        <p:txBody>
          <a:bodyPr/>
          <a:lstStyle/>
          <a:p>
            <a:r>
              <a:rPr lang="en-GB" sz="3600" dirty="0">
                <a:solidFill>
                  <a:prstClr val="white"/>
                </a:solidFill>
                <a:latin typeface="Arial" panose="020B0604020202020204" pitchFamily="34" charset="0"/>
                <a:cs typeface="Arial" panose="020B0604020202020204" pitchFamily="34" charset="0"/>
              </a:rPr>
              <a:t>Level 3 </a:t>
            </a:r>
            <a:r>
              <a:rPr lang="en-GB" dirty="0">
                <a:effectLst/>
                <a:latin typeface="Arial" panose="020B0604020202020204" pitchFamily="34" charset="0"/>
                <a:ea typeface="Times New Roman" panose="02020603050405020304" pitchFamily="18" charset="0"/>
                <a:cs typeface="Arial" panose="020B0604020202020204" pitchFamily="34" charset="0"/>
              </a:rPr>
              <a:t>Programming, adapting and delivering exercise for adults with long-term health conditions</a:t>
            </a:r>
            <a:r>
              <a:rPr lang="en-GB" dirty="0">
                <a:solidFill>
                  <a:prstClr val="white"/>
                </a:solidFill>
                <a:latin typeface="Arial" panose="020B0604020202020204" pitchFamily="34" charset="0"/>
                <a:cs typeface="Arial" panose="020B0604020202020204" pitchFamily="34" charset="0"/>
              </a:rPr>
              <a:t>.</a:t>
            </a:r>
          </a:p>
          <a:p>
            <a:endParaRPr lang="en-GB" dirty="0">
              <a:solidFill>
                <a:prstClr val="white"/>
              </a:solidFill>
            </a:endParaRPr>
          </a:p>
          <a:p>
            <a:r>
              <a:rPr lang="en-GB" dirty="0"/>
              <a:t>Programming and adapting </a:t>
            </a:r>
          </a:p>
        </p:txBody>
      </p:sp>
    </p:spTree>
    <p:custDataLst>
      <p:tags r:id="rId1"/>
    </p:custDataLst>
    <p:extLst>
      <p:ext uri="{BB962C8B-B14F-4D97-AF65-F5344CB8AC3E}">
        <p14:creationId xmlns:p14="http://schemas.microsoft.com/office/powerpoint/2010/main" val="35037501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265F53-43EA-2218-37B5-1955BC23365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D55595C-8BA8-064F-C15A-D195460D94B6}"/>
              </a:ext>
            </a:extLst>
          </p:cNvPr>
          <p:cNvSpPr>
            <a:spLocks noGrp="1"/>
          </p:cNvSpPr>
          <p:nvPr>
            <p:ph type="body" sz="quarter" idx="11"/>
          </p:nvPr>
        </p:nvSpPr>
        <p:spPr/>
        <p:txBody>
          <a:bodyPr/>
          <a:lstStyle/>
          <a:p>
            <a:r>
              <a:rPr lang="en-GB" dirty="0">
                <a:latin typeface="Arial" panose="020B0604020202020204" pitchFamily="34" charset="0"/>
                <a:cs typeface="Arial" panose="020B0604020202020204" pitchFamily="34" charset="0"/>
              </a:rPr>
              <a:t>Conditions – a to </a:t>
            </a:r>
            <a:r>
              <a:rPr lang="en-GB" dirty="0" err="1">
                <a:latin typeface="Arial" panose="020B0604020202020204" pitchFamily="34" charset="0"/>
                <a:cs typeface="Arial" panose="020B0604020202020204" pitchFamily="34" charset="0"/>
              </a:rPr>
              <a:t>i</a:t>
            </a:r>
            <a:r>
              <a:rPr lang="en-GB" dirty="0">
                <a:latin typeface="Arial" panose="020B0604020202020204" pitchFamily="34" charset="0"/>
                <a:cs typeface="Arial" panose="020B0604020202020204" pitchFamily="34" charset="0"/>
              </a:rPr>
              <a:t> </a:t>
            </a:r>
          </a:p>
        </p:txBody>
      </p:sp>
      <p:graphicFrame>
        <p:nvGraphicFramePr>
          <p:cNvPr id="4" name="Content Placeholder 3">
            <a:extLst>
              <a:ext uri="{FF2B5EF4-FFF2-40B4-BE49-F238E27FC236}">
                <a16:creationId xmlns:a16="http://schemas.microsoft.com/office/drawing/2014/main" id="{6CF2CB0A-77AD-18F3-A30C-13CAD87CC595}"/>
              </a:ext>
            </a:extLst>
          </p:cNvPr>
          <p:cNvGraphicFramePr>
            <a:graphicFrameLocks noGrp="1"/>
          </p:cNvGraphicFramePr>
          <p:nvPr>
            <p:ph sz="quarter" idx="15"/>
          </p:nvPr>
        </p:nvGraphicFramePr>
        <p:xfrm>
          <a:off x="706365" y="1320006"/>
          <a:ext cx="10779272" cy="36992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ectangle 2">
            <a:extLst>
              <a:ext uri="{FF2B5EF4-FFF2-40B4-BE49-F238E27FC236}">
                <a16:creationId xmlns:a16="http://schemas.microsoft.com/office/drawing/2014/main" id="{13BCD674-2C49-4CB9-6D38-E3B35F4D6666}"/>
              </a:ext>
            </a:extLst>
          </p:cNvPr>
          <p:cNvSpPr/>
          <p:nvPr/>
        </p:nvSpPr>
        <p:spPr>
          <a:xfrm>
            <a:off x="3964471" y="5210418"/>
            <a:ext cx="3647661" cy="1033669"/>
          </a:xfrm>
          <a:prstGeom prst="rect">
            <a:avLst/>
          </a:prstGeom>
          <a:solidFill>
            <a:srgbClr val="DFAFDA"/>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a:t>And </a:t>
            </a:r>
            <a:r>
              <a:rPr lang="en-GB" dirty="0" err="1"/>
              <a:t>i</a:t>
            </a:r>
            <a:r>
              <a:rPr lang="en-GB" dirty="0"/>
              <a:t>. </a:t>
            </a:r>
            <a:r>
              <a:rPr lang="en-GB" dirty="0" err="1"/>
              <a:t>multimorbidites</a:t>
            </a:r>
            <a:endParaRPr lang="en-GB" dirty="0"/>
          </a:p>
        </p:txBody>
      </p:sp>
    </p:spTree>
    <p:custDataLst>
      <p:tags r:id="rId1"/>
    </p:custDataLst>
    <p:extLst>
      <p:ext uri="{BB962C8B-B14F-4D97-AF65-F5344CB8AC3E}">
        <p14:creationId xmlns:p14="http://schemas.microsoft.com/office/powerpoint/2010/main" val="18857296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CB56EB0-8884-11B4-19C6-EB0BD9D654A5}"/>
              </a:ext>
            </a:extLst>
          </p:cNvPr>
          <p:cNvSpPr>
            <a:spLocks noGrp="1"/>
          </p:cNvSpPr>
          <p:nvPr>
            <p:ph type="body" sz="quarter" idx="11"/>
          </p:nvPr>
        </p:nvSpPr>
        <p:spPr/>
        <p:txBody>
          <a:bodyPr/>
          <a:lstStyle/>
          <a:p>
            <a:r>
              <a:rPr lang="en-GB" dirty="0"/>
              <a:t>Overview of effects (including effects of ageing process) </a:t>
            </a:r>
          </a:p>
        </p:txBody>
      </p:sp>
      <p:sp>
        <p:nvSpPr>
          <p:cNvPr id="5" name="TextBox 4">
            <a:extLst>
              <a:ext uri="{FF2B5EF4-FFF2-40B4-BE49-F238E27FC236}">
                <a16:creationId xmlns:a16="http://schemas.microsoft.com/office/drawing/2014/main" id="{EEA8ED8A-765E-7480-6EFE-3BF24CD77692}"/>
              </a:ext>
            </a:extLst>
          </p:cNvPr>
          <p:cNvSpPr txBox="1"/>
          <p:nvPr/>
        </p:nvSpPr>
        <p:spPr>
          <a:xfrm>
            <a:off x="701749" y="1562335"/>
            <a:ext cx="11144250" cy="3733330"/>
          </a:xfrm>
          <a:prstGeom prst="rect">
            <a:avLst/>
          </a:prstGeom>
          <a:noFill/>
        </p:spPr>
        <p:txBody>
          <a:bodyPr wrap="square">
            <a:spAutoFit/>
          </a:bodyPr>
          <a:lstStyle/>
          <a:p>
            <a:pPr>
              <a:lnSpc>
                <a:spcPct val="110000"/>
              </a:lnSpc>
              <a:spcBef>
                <a:spcPts val="600"/>
              </a:spcBef>
              <a:spcAft>
                <a:spcPts val="600"/>
              </a:spcAft>
            </a:pPr>
            <a:r>
              <a:rPr lang="en-GB" dirty="0">
                <a:latin typeface="Arial" panose="020B0604020202020204" pitchFamily="34" charset="0"/>
                <a:ea typeface="Aptos" panose="020B0004020202020204" pitchFamily="34" charset="0"/>
                <a:cs typeface="Arial" panose="020B0604020202020204" pitchFamily="34" charset="0"/>
              </a:rPr>
              <a:t>C</a:t>
            </a:r>
            <a:r>
              <a:rPr lang="en-GB" sz="1800" dirty="0">
                <a:effectLst/>
                <a:latin typeface="Arial" panose="020B0604020202020204" pitchFamily="34" charset="0"/>
                <a:ea typeface="Aptos" panose="020B0004020202020204" pitchFamily="34" charset="0"/>
                <a:cs typeface="Arial" panose="020B0604020202020204" pitchFamily="34" charset="0"/>
              </a:rPr>
              <a:t>onsider changes to the body systems relevant to specific health conditions (progressive and over time) including:</a:t>
            </a:r>
          </a:p>
          <a:p>
            <a:pPr marL="285750" lvl="0" indent="-285750">
              <a:spcBef>
                <a:spcPts val="600"/>
              </a:spcBef>
              <a:buFont typeface="Arial" panose="020B0604020202020204" pitchFamily="34" charset="0"/>
              <a:buChar char="•"/>
            </a:pPr>
            <a:r>
              <a:rPr lang="en-GB" sz="1800" dirty="0">
                <a:effectLst/>
                <a:latin typeface="Arial" panose="020B0604020202020204" pitchFamily="34" charset="0"/>
                <a:ea typeface="Aptos" panose="020B0004020202020204" pitchFamily="34" charset="0"/>
              </a:rPr>
              <a:t>skeletal – e.g. bone density, joint mobility, range of motion (ROM), alignment and posture.</a:t>
            </a:r>
          </a:p>
          <a:p>
            <a:pPr marL="285750" lvl="0" indent="-285750">
              <a:spcBef>
                <a:spcPts val="600"/>
              </a:spcBef>
              <a:buFont typeface="Arial" panose="020B0604020202020204" pitchFamily="34" charset="0"/>
              <a:buChar char="•"/>
            </a:pPr>
            <a:r>
              <a:rPr lang="en-GB" sz="1800" dirty="0">
                <a:effectLst/>
                <a:latin typeface="Arial" panose="020B0604020202020204" pitchFamily="34" charset="0"/>
                <a:ea typeface="Aptos" panose="020B0004020202020204" pitchFamily="34" charset="0"/>
              </a:rPr>
              <a:t>neuromuscular – e.g. posture, pelvic floor, power, strength, endurance, sarcopenia, heat production, immune function, fine motor control, coordination, balance and falls risk, reaction time (including the ability to respond to instructions), movement speed, sight and hearing, short-term memory.</a:t>
            </a:r>
          </a:p>
          <a:p>
            <a:pPr marL="285750" lvl="0" indent="-285750">
              <a:spcBef>
                <a:spcPts val="600"/>
              </a:spcBef>
              <a:buFont typeface="Arial" panose="020B0604020202020204" pitchFamily="34" charset="0"/>
              <a:buChar char="•"/>
            </a:pPr>
            <a:r>
              <a:rPr lang="en-GB" sz="1800" dirty="0">
                <a:effectLst/>
                <a:latin typeface="Arial" panose="020B0604020202020204" pitchFamily="34" charset="0"/>
                <a:ea typeface="Aptos" panose="020B0004020202020204" pitchFamily="34" charset="0"/>
              </a:rPr>
              <a:t>cardiovascular – e.g. reduced anaerobic threshold, reduced exercise tolerance and ability to sustain activity.</a:t>
            </a:r>
          </a:p>
          <a:p>
            <a:pPr marL="285750" lvl="0" indent="-285750">
              <a:spcBef>
                <a:spcPts val="600"/>
              </a:spcBef>
              <a:buFont typeface="Arial" panose="020B0604020202020204" pitchFamily="34" charset="0"/>
              <a:buChar char="•"/>
            </a:pPr>
            <a:r>
              <a:rPr lang="en-GB" sz="1800" dirty="0">
                <a:effectLst/>
                <a:latin typeface="Arial" panose="020B0604020202020204" pitchFamily="34" charset="0"/>
                <a:ea typeface="Aptos" panose="020B0004020202020204" pitchFamily="34" charset="0"/>
              </a:rPr>
              <a:t>respiratory – e.g. breathlessness.</a:t>
            </a:r>
          </a:p>
          <a:p>
            <a:pPr marL="285750" lvl="0" indent="-285750">
              <a:spcBef>
                <a:spcPts val="600"/>
              </a:spcBef>
              <a:buFont typeface="Arial" panose="020B0604020202020204" pitchFamily="34" charset="0"/>
              <a:buChar char="•"/>
            </a:pPr>
            <a:r>
              <a:rPr lang="en-GB" sz="1800" dirty="0">
                <a:effectLst/>
                <a:latin typeface="Arial" panose="020B0604020202020204" pitchFamily="34" charset="0"/>
                <a:ea typeface="Aptos" panose="020B0004020202020204" pitchFamily="34" charset="0"/>
              </a:rPr>
              <a:t>cognitive – e.g. short-term memory.</a:t>
            </a:r>
          </a:p>
          <a:p>
            <a:pPr marL="285750" lvl="0" indent="-285750">
              <a:spcBef>
                <a:spcPts val="600"/>
              </a:spcBef>
              <a:buFont typeface="Arial" panose="020B0604020202020204" pitchFamily="34" charset="0"/>
              <a:buChar char="•"/>
            </a:pPr>
            <a:r>
              <a:rPr lang="en-GB" sz="1800" kern="0" dirty="0">
                <a:effectLst/>
                <a:latin typeface="Arial" panose="020B0604020202020204" pitchFamily="34" charset="0"/>
                <a:ea typeface="Aptos" panose="020B0004020202020204" pitchFamily="34" charset="0"/>
              </a:rPr>
              <a:t>psychosocial – </a:t>
            </a:r>
            <a:r>
              <a:rPr lang="en-GB" kern="0" dirty="0">
                <a:latin typeface="Arial" panose="020B0604020202020204" pitchFamily="34" charset="0"/>
                <a:ea typeface="Aptos" panose="020B0004020202020204" pitchFamily="34" charset="0"/>
              </a:rPr>
              <a:t>e.g.</a:t>
            </a:r>
            <a:r>
              <a:rPr lang="en-GB" sz="1800" kern="0" dirty="0">
                <a:effectLst/>
                <a:latin typeface="Arial" panose="020B0604020202020204" pitchFamily="34" charset="0"/>
                <a:ea typeface="Aptos" panose="020B0004020202020204" pitchFamily="34" charset="0"/>
              </a:rPr>
              <a:t> low mood, low energy, loss of interest in life. </a:t>
            </a:r>
            <a:endParaRPr lang="en-GB" dirty="0"/>
          </a:p>
        </p:txBody>
      </p:sp>
    </p:spTree>
    <p:custDataLst>
      <p:tags r:id="rId1"/>
    </p:custDataLst>
    <p:extLst>
      <p:ext uri="{BB962C8B-B14F-4D97-AF65-F5344CB8AC3E}">
        <p14:creationId xmlns:p14="http://schemas.microsoft.com/office/powerpoint/2010/main" val="2545105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C1C0B8-2434-64D0-4A91-BD2256ACA8E6}"/>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9A75578-7935-9933-DF4D-C0DC6264B817}"/>
              </a:ext>
            </a:extLst>
          </p:cNvPr>
          <p:cNvSpPr>
            <a:spLocks noGrp="1"/>
          </p:cNvSpPr>
          <p:nvPr>
            <p:ph type="body" sz="quarter" idx="11"/>
          </p:nvPr>
        </p:nvSpPr>
        <p:spPr>
          <a:xfrm>
            <a:off x="583510" y="659572"/>
            <a:ext cx="8133107" cy="541026"/>
          </a:xfrm>
        </p:spPr>
        <p:txBody>
          <a:bodyPr>
            <a:normAutofit/>
          </a:bodyPr>
          <a:lstStyle/>
          <a:p>
            <a:r>
              <a:rPr lang="en-GB" sz="2400" dirty="0"/>
              <a:t>Inclusion criteria</a:t>
            </a:r>
            <a:endParaRPr lang="en-GB" dirty="0"/>
          </a:p>
        </p:txBody>
      </p:sp>
      <p:graphicFrame>
        <p:nvGraphicFramePr>
          <p:cNvPr id="2" name="Table 1">
            <a:extLst>
              <a:ext uri="{FF2B5EF4-FFF2-40B4-BE49-F238E27FC236}">
                <a16:creationId xmlns:a16="http://schemas.microsoft.com/office/drawing/2014/main" id="{D1F104A7-730D-42BF-3FB3-202D3B6D1E63}"/>
              </a:ext>
            </a:extLst>
          </p:cNvPr>
          <p:cNvGraphicFramePr>
            <a:graphicFrameLocks noGrp="1"/>
          </p:cNvGraphicFramePr>
          <p:nvPr>
            <p:extLst>
              <p:ext uri="{D42A27DB-BD31-4B8C-83A1-F6EECF244321}">
                <p14:modId xmlns:p14="http://schemas.microsoft.com/office/powerpoint/2010/main" val="852890093"/>
              </p:ext>
            </p:extLst>
          </p:nvPr>
        </p:nvGraphicFramePr>
        <p:xfrm>
          <a:off x="583510" y="1200597"/>
          <a:ext cx="10684565" cy="5011418"/>
        </p:xfrm>
        <a:graphic>
          <a:graphicData uri="http://schemas.openxmlformats.org/drawingml/2006/table">
            <a:tbl>
              <a:tblPr firstRow="1" firstCol="1" bandRow="1">
                <a:tableStyleId>{5A111915-BE36-4E01-A7E5-04B1672EAD32}</a:tableStyleId>
              </a:tblPr>
              <a:tblGrid>
                <a:gridCol w="3885481">
                  <a:extLst>
                    <a:ext uri="{9D8B030D-6E8A-4147-A177-3AD203B41FA5}">
                      <a16:colId xmlns:a16="http://schemas.microsoft.com/office/drawing/2014/main" val="4283880914"/>
                    </a:ext>
                  </a:extLst>
                </a:gridCol>
                <a:gridCol w="6799084">
                  <a:extLst>
                    <a:ext uri="{9D8B030D-6E8A-4147-A177-3AD203B41FA5}">
                      <a16:colId xmlns:a16="http://schemas.microsoft.com/office/drawing/2014/main" val="2957825127"/>
                    </a:ext>
                  </a:extLst>
                </a:gridCol>
              </a:tblGrid>
              <a:tr h="181333">
                <a:tc>
                  <a:txBody>
                    <a:bodyPr/>
                    <a:lstStyle/>
                    <a:p>
                      <a:pPr>
                        <a:lnSpc>
                          <a:spcPct val="115000"/>
                        </a:lnSpc>
                        <a:spcBef>
                          <a:spcPts val="600"/>
                        </a:spcBef>
                        <a:spcAft>
                          <a:spcPts val="800"/>
                        </a:spcAft>
                      </a:pPr>
                      <a:r>
                        <a:rPr lang="en-GB" sz="1400" dirty="0">
                          <a:effectLst/>
                          <a:latin typeface="Arial" panose="020B0604020202020204" pitchFamily="34" charset="0"/>
                          <a:cs typeface="Arial" panose="020B0604020202020204" pitchFamily="34" charset="0"/>
                        </a:rPr>
                        <a:t>Condition </a:t>
                      </a:r>
                      <a:endParaRPr lang="en-GB" sz="1400" dirty="0">
                        <a:effectLst/>
                        <a:latin typeface="Arial" panose="020B0604020202020204" pitchFamily="34" charset="0"/>
                        <a:ea typeface="Calibri" panose="020F0502020204030204" pitchFamily="34" charset="0"/>
                        <a:cs typeface="Arial" panose="020B0604020202020204" pitchFamily="34" charset="0"/>
                      </a:endParaRPr>
                    </a:p>
                  </a:txBody>
                  <a:tcPr marL="60468" marR="60468" marT="0" marB="0">
                    <a:solidFill>
                      <a:srgbClr val="0070C0"/>
                    </a:solidFill>
                  </a:tcPr>
                </a:tc>
                <a:tc>
                  <a:txBody>
                    <a:bodyPr/>
                    <a:lstStyle/>
                    <a:p>
                      <a:pPr>
                        <a:lnSpc>
                          <a:spcPct val="115000"/>
                        </a:lnSpc>
                        <a:spcBef>
                          <a:spcPts val="600"/>
                        </a:spcBef>
                        <a:spcAft>
                          <a:spcPts val="800"/>
                        </a:spcAft>
                      </a:pPr>
                      <a:r>
                        <a:rPr lang="en-GB" sz="1400" dirty="0">
                          <a:effectLst/>
                          <a:latin typeface="Arial" panose="020B0604020202020204" pitchFamily="34" charset="0"/>
                          <a:cs typeface="Arial" panose="020B0604020202020204" pitchFamily="34" charset="0"/>
                        </a:rPr>
                        <a:t>Inclusion criteria </a:t>
                      </a:r>
                      <a:endParaRPr lang="en-GB" sz="1400" dirty="0">
                        <a:effectLst/>
                        <a:latin typeface="Arial" panose="020B0604020202020204" pitchFamily="34" charset="0"/>
                        <a:ea typeface="Calibri" panose="020F0502020204030204" pitchFamily="34" charset="0"/>
                        <a:cs typeface="Arial" panose="020B0604020202020204" pitchFamily="34" charset="0"/>
                      </a:endParaRPr>
                    </a:p>
                  </a:txBody>
                  <a:tcPr marL="60468" marR="60468" marT="0" marB="0">
                    <a:solidFill>
                      <a:srgbClr val="0070C0"/>
                    </a:solidFill>
                  </a:tcPr>
                </a:tc>
                <a:extLst>
                  <a:ext uri="{0D108BD9-81ED-4DB2-BD59-A6C34878D82A}">
                    <a16:rowId xmlns:a16="http://schemas.microsoft.com/office/drawing/2014/main" val="1302006113"/>
                  </a:ext>
                </a:extLst>
              </a:tr>
              <a:tr h="181333">
                <a:tc>
                  <a:txBody>
                    <a:bodyPr/>
                    <a:lstStyle/>
                    <a:p>
                      <a:pPr>
                        <a:lnSpc>
                          <a:spcPct val="115000"/>
                        </a:lnSpc>
                        <a:spcBef>
                          <a:spcPts val="600"/>
                        </a:spcBef>
                        <a:spcAft>
                          <a:spcPts val="800"/>
                        </a:spcAft>
                      </a:pPr>
                      <a:r>
                        <a:rPr lang="en-GB" sz="1400" b="0">
                          <a:effectLst/>
                          <a:latin typeface="Arial" panose="020B0604020202020204" pitchFamily="34" charset="0"/>
                          <a:cs typeface="Arial" panose="020B0604020202020204" pitchFamily="34" charset="0"/>
                        </a:rPr>
                        <a:t>Hypertension </a:t>
                      </a:r>
                      <a:endParaRPr lang="en-GB" sz="1400" b="0">
                        <a:effectLst/>
                        <a:latin typeface="Arial" panose="020B0604020202020204" pitchFamily="34" charset="0"/>
                        <a:ea typeface="Calibri" panose="020F0502020204030204" pitchFamily="34" charset="0"/>
                        <a:cs typeface="Arial" panose="020B0604020202020204" pitchFamily="34" charset="0"/>
                      </a:endParaRPr>
                    </a:p>
                  </a:txBody>
                  <a:tcPr marL="60468" marR="60468" marT="0" marB="0"/>
                </a:tc>
                <a:tc>
                  <a:txBody>
                    <a:bodyPr/>
                    <a:lstStyle/>
                    <a:p>
                      <a:pPr>
                        <a:lnSpc>
                          <a:spcPct val="115000"/>
                        </a:lnSpc>
                        <a:spcBef>
                          <a:spcPts val="600"/>
                        </a:spcBef>
                        <a:spcAft>
                          <a:spcPts val="800"/>
                        </a:spcAft>
                      </a:pPr>
                      <a:r>
                        <a:rPr lang="en-GB" sz="1400" b="0" dirty="0">
                          <a:effectLst/>
                          <a:latin typeface="Arial" panose="020B0604020202020204" pitchFamily="34" charset="0"/>
                          <a:cs typeface="Arial" panose="020B0604020202020204" pitchFamily="34" charset="0"/>
                        </a:rPr>
                        <a:t>Stable and controlled*.</a:t>
                      </a:r>
                      <a:endParaRPr lang="en-GB" sz="1400" b="0" dirty="0">
                        <a:effectLst/>
                        <a:latin typeface="Arial" panose="020B0604020202020204" pitchFamily="34" charset="0"/>
                        <a:ea typeface="Calibri" panose="020F0502020204030204" pitchFamily="34" charset="0"/>
                        <a:cs typeface="Arial" panose="020B0604020202020204" pitchFamily="34" charset="0"/>
                      </a:endParaRPr>
                    </a:p>
                  </a:txBody>
                  <a:tcPr marL="60468" marR="60468" marT="0" marB="0"/>
                </a:tc>
                <a:extLst>
                  <a:ext uri="{0D108BD9-81ED-4DB2-BD59-A6C34878D82A}">
                    <a16:rowId xmlns:a16="http://schemas.microsoft.com/office/drawing/2014/main" val="1365153103"/>
                  </a:ext>
                </a:extLst>
              </a:tr>
              <a:tr h="313413">
                <a:tc>
                  <a:txBody>
                    <a:bodyPr/>
                    <a:lstStyle/>
                    <a:p>
                      <a:pPr>
                        <a:lnSpc>
                          <a:spcPct val="115000"/>
                        </a:lnSpc>
                        <a:spcBef>
                          <a:spcPts val="600"/>
                        </a:spcBef>
                        <a:spcAft>
                          <a:spcPts val="800"/>
                        </a:spcAft>
                      </a:pPr>
                      <a:r>
                        <a:rPr lang="en-GB" sz="1400" b="0" dirty="0">
                          <a:effectLst/>
                          <a:latin typeface="Arial" panose="020B0604020202020204" pitchFamily="34" charset="0"/>
                          <a:cs typeface="Arial" panose="020B0604020202020204" pitchFamily="34" charset="0"/>
                        </a:rPr>
                        <a:t>Hypercholesterolaemia and hyperlipidaemia</a:t>
                      </a:r>
                      <a:endParaRPr lang="en-GB" sz="1400" b="0" dirty="0">
                        <a:effectLst/>
                        <a:latin typeface="Arial" panose="020B0604020202020204" pitchFamily="34" charset="0"/>
                        <a:ea typeface="Calibri" panose="020F0502020204030204" pitchFamily="34" charset="0"/>
                        <a:cs typeface="Arial" panose="020B0604020202020204" pitchFamily="34" charset="0"/>
                      </a:endParaRPr>
                    </a:p>
                  </a:txBody>
                  <a:tcPr marL="60468" marR="60468" marT="0" marB="0"/>
                </a:tc>
                <a:tc>
                  <a:txBody>
                    <a:bodyPr/>
                    <a:lstStyle/>
                    <a:p>
                      <a:pPr>
                        <a:lnSpc>
                          <a:spcPct val="115000"/>
                        </a:lnSpc>
                        <a:spcBef>
                          <a:spcPts val="600"/>
                        </a:spcBef>
                        <a:spcAft>
                          <a:spcPts val="800"/>
                        </a:spcAft>
                      </a:pPr>
                      <a:r>
                        <a:rPr lang="en-GB" sz="1400" b="0" dirty="0">
                          <a:effectLst/>
                          <a:latin typeface="Arial" panose="020B0604020202020204" pitchFamily="34" charset="0"/>
                          <a:cs typeface="Arial" panose="020B0604020202020204" pitchFamily="34" charset="0"/>
                        </a:rPr>
                        <a:t>Stable and controlled*.</a:t>
                      </a:r>
                      <a:endParaRPr lang="en-GB" sz="1400" b="0" dirty="0">
                        <a:effectLst/>
                        <a:latin typeface="Arial" panose="020B0604020202020204" pitchFamily="34" charset="0"/>
                        <a:ea typeface="Calibri" panose="020F0502020204030204" pitchFamily="34" charset="0"/>
                        <a:cs typeface="Arial" panose="020B0604020202020204" pitchFamily="34" charset="0"/>
                      </a:endParaRPr>
                    </a:p>
                  </a:txBody>
                  <a:tcPr marL="60468" marR="60468" marT="0" marB="0"/>
                </a:tc>
                <a:extLst>
                  <a:ext uri="{0D108BD9-81ED-4DB2-BD59-A6C34878D82A}">
                    <a16:rowId xmlns:a16="http://schemas.microsoft.com/office/drawing/2014/main" val="3182455370"/>
                  </a:ext>
                </a:extLst>
              </a:tr>
              <a:tr h="181333">
                <a:tc>
                  <a:txBody>
                    <a:bodyPr/>
                    <a:lstStyle/>
                    <a:p>
                      <a:pPr>
                        <a:lnSpc>
                          <a:spcPct val="115000"/>
                        </a:lnSpc>
                        <a:spcBef>
                          <a:spcPts val="600"/>
                        </a:spcBef>
                        <a:spcAft>
                          <a:spcPts val="800"/>
                        </a:spcAft>
                      </a:pPr>
                      <a:r>
                        <a:rPr lang="en-GB" sz="1400" b="0">
                          <a:effectLst/>
                          <a:latin typeface="Arial" panose="020B0604020202020204" pitchFamily="34" charset="0"/>
                          <a:cs typeface="Arial" panose="020B0604020202020204" pitchFamily="34" charset="0"/>
                        </a:rPr>
                        <a:t>Hypothyroidism and hyperthyroidism</a:t>
                      </a:r>
                      <a:endParaRPr lang="en-GB" sz="1400" b="0">
                        <a:effectLst/>
                        <a:latin typeface="Arial" panose="020B0604020202020204" pitchFamily="34" charset="0"/>
                        <a:ea typeface="Calibri" panose="020F0502020204030204" pitchFamily="34" charset="0"/>
                        <a:cs typeface="Arial" panose="020B0604020202020204" pitchFamily="34" charset="0"/>
                      </a:endParaRPr>
                    </a:p>
                  </a:txBody>
                  <a:tcPr marL="60468" marR="60468" marT="0" marB="0"/>
                </a:tc>
                <a:tc>
                  <a:txBody>
                    <a:bodyPr/>
                    <a:lstStyle/>
                    <a:p>
                      <a:pPr>
                        <a:lnSpc>
                          <a:spcPct val="115000"/>
                        </a:lnSpc>
                        <a:spcBef>
                          <a:spcPts val="600"/>
                        </a:spcBef>
                        <a:spcAft>
                          <a:spcPts val="800"/>
                        </a:spcAft>
                      </a:pPr>
                      <a:r>
                        <a:rPr lang="en-GB" sz="1400" b="0" dirty="0">
                          <a:effectLst/>
                          <a:latin typeface="Arial" panose="020B0604020202020204" pitchFamily="34" charset="0"/>
                          <a:cs typeface="Arial" panose="020B0604020202020204" pitchFamily="34" charset="0"/>
                        </a:rPr>
                        <a:t>Stable and controlled*.</a:t>
                      </a:r>
                      <a:endParaRPr lang="en-GB" sz="1400" b="0" dirty="0">
                        <a:effectLst/>
                        <a:latin typeface="Arial" panose="020B0604020202020204" pitchFamily="34" charset="0"/>
                        <a:ea typeface="Calibri" panose="020F0502020204030204" pitchFamily="34" charset="0"/>
                        <a:cs typeface="Arial" panose="020B0604020202020204" pitchFamily="34" charset="0"/>
                      </a:endParaRPr>
                    </a:p>
                  </a:txBody>
                  <a:tcPr marL="60468" marR="60468" marT="0" marB="0"/>
                </a:tc>
                <a:extLst>
                  <a:ext uri="{0D108BD9-81ED-4DB2-BD59-A6C34878D82A}">
                    <a16:rowId xmlns:a16="http://schemas.microsoft.com/office/drawing/2014/main" val="1489022997"/>
                  </a:ext>
                </a:extLst>
              </a:tr>
              <a:tr h="272069">
                <a:tc>
                  <a:txBody>
                    <a:bodyPr/>
                    <a:lstStyle/>
                    <a:p>
                      <a:pPr>
                        <a:lnSpc>
                          <a:spcPct val="115000"/>
                        </a:lnSpc>
                        <a:spcBef>
                          <a:spcPts val="600"/>
                        </a:spcBef>
                        <a:spcAft>
                          <a:spcPts val="800"/>
                        </a:spcAft>
                      </a:pPr>
                      <a:r>
                        <a:rPr lang="en-GB" sz="1400" b="0" dirty="0">
                          <a:effectLst/>
                          <a:latin typeface="Arial" panose="020B0604020202020204" pitchFamily="34" charset="0"/>
                          <a:cs typeface="Arial" panose="020B0604020202020204" pitchFamily="34" charset="0"/>
                        </a:rPr>
                        <a:t>Coronary heart disease (CHD)</a:t>
                      </a:r>
                      <a:endParaRPr lang="en-GB" sz="1400" b="0" dirty="0">
                        <a:effectLst/>
                        <a:latin typeface="Arial" panose="020B0604020202020204" pitchFamily="34" charset="0"/>
                        <a:ea typeface="Calibri" panose="020F0502020204030204" pitchFamily="34" charset="0"/>
                        <a:cs typeface="Arial" panose="020B0604020202020204" pitchFamily="34" charset="0"/>
                      </a:endParaRPr>
                    </a:p>
                  </a:txBody>
                  <a:tcPr marL="60468" marR="60468" marT="0" marB="0"/>
                </a:tc>
                <a:tc>
                  <a:txBody>
                    <a:bodyPr/>
                    <a:lstStyle/>
                    <a:p>
                      <a:pPr>
                        <a:lnSpc>
                          <a:spcPct val="115000"/>
                        </a:lnSpc>
                        <a:spcBef>
                          <a:spcPts val="600"/>
                        </a:spcBef>
                        <a:spcAft>
                          <a:spcPts val="800"/>
                        </a:spcAft>
                      </a:pPr>
                      <a:r>
                        <a:rPr lang="en-GB" sz="1400" b="0" dirty="0">
                          <a:effectLst/>
                          <a:latin typeface="Arial" panose="020B0604020202020204" pitchFamily="34" charset="0"/>
                          <a:cs typeface="Arial" panose="020B0604020202020204" pitchFamily="34" charset="0"/>
                        </a:rPr>
                        <a:t>Post-phase IV rehabilitation only! No new referrals. CVD risk factors in moderate category. No myocardial infarction (MI). </a:t>
                      </a:r>
                      <a:endParaRPr lang="en-GB" sz="1400" b="0" dirty="0">
                        <a:effectLst/>
                        <a:latin typeface="Arial" panose="020B0604020202020204" pitchFamily="34" charset="0"/>
                        <a:ea typeface="Calibri" panose="020F0502020204030204" pitchFamily="34" charset="0"/>
                        <a:cs typeface="Arial" panose="020B0604020202020204" pitchFamily="34" charset="0"/>
                      </a:endParaRPr>
                    </a:p>
                  </a:txBody>
                  <a:tcPr marL="60468" marR="60468" marT="0" marB="0"/>
                </a:tc>
                <a:extLst>
                  <a:ext uri="{0D108BD9-81ED-4DB2-BD59-A6C34878D82A}">
                    <a16:rowId xmlns:a16="http://schemas.microsoft.com/office/drawing/2014/main" val="445758404"/>
                  </a:ext>
                </a:extLst>
              </a:tr>
              <a:tr h="131867">
                <a:tc>
                  <a:txBody>
                    <a:bodyPr/>
                    <a:lstStyle/>
                    <a:p>
                      <a:pPr>
                        <a:lnSpc>
                          <a:spcPct val="115000"/>
                        </a:lnSpc>
                        <a:spcBef>
                          <a:spcPts val="600"/>
                        </a:spcBef>
                        <a:spcAft>
                          <a:spcPts val="800"/>
                        </a:spcAft>
                      </a:pPr>
                      <a:r>
                        <a:rPr lang="en-GB" sz="1400" b="0">
                          <a:effectLst/>
                          <a:latin typeface="Arial" panose="020B0604020202020204" pitchFamily="34" charset="0"/>
                          <a:cs typeface="Arial" panose="020B0604020202020204" pitchFamily="34" charset="0"/>
                        </a:rPr>
                        <a:t>Peripheral vascular disease (PVD)</a:t>
                      </a:r>
                      <a:endParaRPr lang="en-GB" sz="1400" b="0">
                        <a:effectLst/>
                        <a:latin typeface="Arial" panose="020B0604020202020204" pitchFamily="34" charset="0"/>
                        <a:ea typeface="Calibri" panose="020F0502020204030204" pitchFamily="34" charset="0"/>
                        <a:cs typeface="Arial" panose="020B0604020202020204" pitchFamily="34" charset="0"/>
                      </a:endParaRPr>
                    </a:p>
                  </a:txBody>
                  <a:tcPr marL="60468" marR="60468" marT="0" marB="0"/>
                </a:tc>
                <a:tc>
                  <a:txBody>
                    <a:bodyPr/>
                    <a:lstStyle/>
                    <a:p>
                      <a:pPr>
                        <a:lnSpc>
                          <a:spcPct val="115000"/>
                        </a:lnSpc>
                        <a:spcBef>
                          <a:spcPts val="600"/>
                        </a:spcBef>
                        <a:spcAft>
                          <a:spcPts val="800"/>
                        </a:spcAft>
                      </a:pPr>
                      <a:r>
                        <a:rPr lang="en-GB" sz="1400" b="0" dirty="0">
                          <a:effectLst/>
                          <a:latin typeface="Arial" panose="020B0604020202020204" pitchFamily="34" charset="0"/>
                          <a:cs typeface="Arial" panose="020B0604020202020204" pitchFamily="34" charset="0"/>
                        </a:rPr>
                        <a:t>Without other complications.</a:t>
                      </a:r>
                      <a:endParaRPr lang="en-GB" sz="1400" b="0" dirty="0">
                        <a:effectLst/>
                        <a:latin typeface="Arial" panose="020B0604020202020204" pitchFamily="34" charset="0"/>
                        <a:ea typeface="Calibri" panose="020F0502020204030204" pitchFamily="34" charset="0"/>
                        <a:cs typeface="Arial" panose="020B0604020202020204" pitchFamily="34" charset="0"/>
                      </a:endParaRPr>
                    </a:p>
                  </a:txBody>
                  <a:tcPr marL="60468" marR="60468" marT="0" marB="0"/>
                </a:tc>
                <a:extLst>
                  <a:ext uri="{0D108BD9-81ED-4DB2-BD59-A6C34878D82A}">
                    <a16:rowId xmlns:a16="http://schemas.microsoft.com/office/drawing/2014/main" val="3098513092"/>
                  </a:ext>
                </a:extLst>
              </a:tr>
              <a:tr h="541908">
                <a:tc>
                  <a:txBody>
                    <a:bodyPr/>
                    <a:lstStyle/>
                    <a:p>
                      <a:pPr>
                        <a:lnSpc>
                          <a:spcPct val="115000"/>
                        </a:lnSpc>
                        <a:spcBef>
                          <a:spcPts val="600"/>
                        </a:spcBef>
                        <a:spcAft>
                          <a:spcPts val="800"/>
                        </a:spcAft>
                      </a:pPr>
                      <a:r>
                        <a:rPr lang="en-GB" sz="1400" b="0" dirty="0">
                          <a:effectLst/>
                          <a:latin typeface="Arial" panose="020B0604020202020204" pitchFamily="34" charset="0"/>
                          <a:cs typeface="Arial" panose="020B0604020202020204" pitchFamily="34" charset="0"/>
                        </a:rPr>
                        <a:t>Diabetes type 1 and 2</a:t>
                      </a:r>
                      <a:endParaRPr lang="en-GB" sz="1400" b="0" dirty="0">
                        <a:effectLst/>
                        <a:latin typeface="Arial" panose="020B0604020202020204" pitchFamily="34" charset="0"/>
                        <a:ea typeface="Calibri" panose="020F0502020204030204" pitchFamily="34" charset="0"/>
                        <a:cs typeface="Arial" panose="020B0604020202020204" pitchFamily="34" charset="0"/>
                      </a:endParaRPr>
                    </a:p>
                  </a:txBody>
                  <a:tcPr marL="60468" marR="60468" marT="0" marB="0"/>
                </a:tc>
                <a:tc>
                  <a:txBody>
                    <a:bodyPr/>
                    <a:lstStyle/>
                    <a:p>
                      <a:pPr>
                        <a:lnSpc>
                          <a:spcPct val="115000"/>
                        </a:lnSpc>
                        <a:spcBef>
                          <a:spcPts val="600"/>
                        </a:spcBef>
                        <a:spcAft>
                          <a:spcPts val="800"/>
                        </a:spcAft>
                      </a:pPr>
                      <a:r>
                        <a:rPr lang="en-GB" sz="1400" b="0" dirty="0">
                          <a:effectLst/>
                          <a:latin typeface="Arial" panose="020B0604020202020204" pitchFamily="34" charset="0"/>
                          <a:cs typeface="Arial" panose="020B0604020202020204" pitchFamily="34" charset="0"/>
                        </a:rPr>
                        <a:t>Stable and controlled with no complications * Health care professional (HCP) to advise on modification of insulin prior to exercise (if insulin dependent).</a:t>
                      </a:r>
                      <a:endParaRPr lang="en-GB" sz="1400" b="0" dirty="0">
                        <a:effectLst/>
                        <a:latin typeface="Arial" panose="020B0604020202020204" pitchFamily="34" charset="0"/>
                        <a:ea typeface="Calibri" panose="020F0502020204030204" pitchFamily="34" charset="0"/>
                        <a:cs typeface="Arial" panose="020B0604020202020204" pitchFamily="34" charset="0"/>
                      </a:endParaRPr>
                    </a:p>
                  </a:txBody>
                  <a:tcPr marL="60468" marR="60468" marT="0" marB="0"/>
                </a:tc>
                <a:extLst>
                  <a:ext uri="{0D108BD9-81ED-4DB2-BD59-A6C34878D82A}">
                    <a16:rowId xmlns:a16="http://schemas.microsoft.com/office/drawing/2014/main" val="5397847"/>
                  </a:ext>
                </a:extLst>
              </a:tr>
              <a:tr h="181333">
                <a:tc>
                  <a:txBody>
                    <a:bodyPr/>
                    <a:lstStyle/>
                    <a:p>
                      <a:pPr>
                        <a:lnSpc>
                          <a:spcPct val="115000"/>
                        </a:lnSpc>
                        <a:spcBef>
                          <a:spcPts val="600"/>
                        </a:spcBef>
                        <a:spcAft>
                          <a:spcPts val="800"/>
                        </a:spcAft>
                      </a:pPr>
                      <a:r>
                        <a:rPr lang="en-GB" sz="1400" b="0">
                          <a:effectLst/>
                          <a:latin typeface="Arial" panose="020B0604020202020204" pitchFamily="34" charset="0"/>
                          <a:cs typeface="Arial" panose="020B0604020202020204" pitchFamily="34" charset="0"/>
                        </a:rPr>
                        <a:t>Obesity </a:t>
                      </a:r>
                      <a:endParaRPr lang="en-GB" sz="1400" b="0">
                        <a:effectLst/>
                        <a:latin typeface="Arial" panose="020B0604020202020204" pitchFamily="34" charset="0"/>
                        <a:ea typeface="Calibri" panose="020F0502020204030204" pitchFamily="34" charset="0"/>
                        <a:cs typeface="Arial" panose="020B0604020202020204" pitchFamily="34" charset="0"/>
                      </a:endParaRPr>
                    </a:p>
                  </a:txBody>
                  <a:tcPr marL="60468" marR="60468" marT="0" marB="0"/>
                </a:tc>
                <a:tc>
                  <a:txBody>
                    <a:bodyPr/>
                    <a:lstStyle/>
                    <a:p>
                      <a:pPr>
                        <a:lnSpc>
                          <a:spcPct val="115000"/>
                        </a:lnSpc>
                        <a:spcBef>
                          <a:spcPts val="600"/>
                        </a:spcBef>
                        <a:spcAft>
                          <a:spcPts val="800"/>
                        </a:spcAft>
                      </a:pPr>
                      <a:r>
                        <a:rPr lang="en-GB" sz="1400" b="0" dirty="0">
                          <a:effectLst/>
                          <a:latin typeface="Arial" panose="020B0604020202020204" pitchFamily="34" charset="0"/>
                          <a:cs typeface="Arial" panose="020B0604020202020204" pitchFamily="34" charset="0"/>
                        </a:rPr>
                        <a:t>Body Mass Index (BMI) 30 - &lt;40*.</a:t>
                      </a:r>
                      <a:endParaRPr lang="en-GB" sz="1400" b="0" dirty="0">
                        <a:effectLst/>
                        <a:latin typeface="Arial" panose="020B0604020202020204" pitchFamily="34" charset="0"/>
                        <a:ea typeface="Calibri" panose="020F0502020204030204" pitchFamily="34" charset="0"/>
                        <a:cs typeface="Arial" panose="020B0604020202020204" pitchFamily="34" charset="0"/>
                      </a:endParaRPr>
                    </a:p>
                  </a:txBody>
                  <a:tcPr marL="60468" marR="60468" marT="0" marB="0"/>
                </a:tc>
                <a:extLst>
                  <a:ext uri="{0D108BD9-81ED-4DB2-BD59-A6C34878D82A}">
                    <a16:rowId xmlns:a16="http://schemas.microsoft.com/office/drawing/2014/main" val="3618211872"/>
                  </a:ext>
                </a:extLst>
              </a:tr>
              <a:tr h="319134">
                <a:tc>
                  <a:txBody>
                    <a:bodyPr/>
                    <a:lstStyle/>
                    <a:p>
                      <a:pPr>
                        <a:lnSpc>
                          <a:spcPct val="115000"/>
                        </a:lnSpc>
                        <a:spcBef>
                          <a:spcPts val="600"/>
                        </a:spcBef>
                        <a:spcAft>
                          <a:spcPts val="800"/>
                        </a:spcAft>
                      </a:pPr>
                      <a:r>
                        <a:rPr lang="en-GB" sz="1400" b="0">
                          <a:effectLst/>
                          <a:latin typeface="Arial" panose="020B0604020202020204" pitchFamily="34" charset="0"/>
                          <a:cs typeface="Arial" panose="020B0604020202020204" pitchFamily="34" charset="0"/>
                        </a:rPr>
                        <a:t>Chronic obstructive pulmonary disease (COPD)</a:t>
                      </a:r>
                      <a:endParaRPr lang="en-GB" sz="1400" b="0">
                        <a:effectLst/>
                        <a:latin typeface="Arial" panose="020B0604020202020204" pitchFamily="34" charset="0"/>
                        <a:ea typeface="Calibri" panose="020F0502020204030204" pitchFamily="34" charset="0"/>
                        <a:cs typeface="Arial" panose="020B0604020202020204" pitchFamily="34" charset="0"/>
                      </a:endParaRPr>
                    </a:p>
                  </a:txBody>
                  <a:tcPr marL="60468" marR="60468" marT="0" marB="0"/>
                </a:tc>
                <a:tc>
                  <a:txBody>
                    <a:bodyPr/>
                    <a:lstStyle/>
                    <a:p>
                      <a:pPr>
                        <a:lnSpc>
                          <a:spcPct val="115000"/>
                        </a:lnSpc>
                        <a:spcBef>
                          <a:spcPts val="600"/>
                        </a:spcBef>
                        <a:spcAft>
                          <a:spcPts val="800"/>
                        </a:spcAft>
                      </a:pPr>
                      <a:r>
                        <a:rPr lang="en-GB" sz="1400" b="0" dirty="0">
                          <a:effectLst/>
                          <a:latin typeface="Arial" panose="020B0604020202020204" pitchFamily="34" charset="0"/>
                          <a:cs typeface="Arial" panose="020B0604020202020204" pitchFamily="34" charset="0"/>
                        </a:rPr>
                        <a:t>Mild/moderate only*.</a:t>
                      </a:r>
                    </a:p>
                  </a:txBody>
                  <a:tcPr marL="60468" marR="60468" marT="0" marB="0"/>
                </a:tc>
                <a:extLst>
                  <a:ext uri="{0D108BD9-81ED-4DB2-BD59-A6C34878D82A}">
                    <a16:rowId xmlns:a16="http://schemas.microsoft.com/office/drawing/2014/main" val="2956818648"/>
                  </a:ext>
                </a:extLst>
              </a:tr>
              <a:tr h="181333">
                <a:tc>
                  <a:txBody>
                    <a:bodyPr/>
                    <a:lstStyle/>
                    <a:p>
                      <a:pPr>
                        <a:lnSpc>
                          <a:spcPct val="115000"/>
                        </a:lnSpc>
                        <a:spcBef>
                          <a:spcPts val="600"/>
                        </a:spcBef>
                        <a:spcAft>
                          <a:spcPts val="800"/>
                        </a:spcAft>
                      </a:pPr>
                      <a:r>
                        <a:rPr lang="en-GB" sz="1400" b="0">
                          <a:effectLst/>
                          <a:latin typeface="Arial" panose="020B0604020202020204" pitchFamily="34" charset="0"/>
                          <a:cs typeface="Arial" panose="020B0604020202020204" pitchFamily="34" charset="0"/>
                        </a:rPr>
                        <a:t>Asthma </a:t>
                      </a:r>
                      <a:endParaRPr lang="en-GB" sz="1400" b="0">
                        <a:effectLst/>
                        <a:latin typeface="Arial" panose="020B0604020202020204" pitchFamily="34" charset="0"/>
                        <a:ea typeface="Calibri" panose="020F0502020204030204" pitchFamily="34" charset="0"/>
                        <a:cs typeface="Arial" panose="020B0604020202020204" pitchFamily="34" charset="0"/>
                      </a:endParaRPr>
                    </a:p>
                  </a:txBody>
                  <a:tcPr marL="60468" marR="60468" marT="0" marB="0"/>
                </a:tc>
                <a:tc>
                  <a:txBody>
                    <a:bodyPr/>
                    <a:lstStyle/>
                    <a:p>
                      <a:pPr>
                        <a:lnSpc>
                          <a:spcPct val="115000"/>
                        </a:lnSpc>
                        <a:spcBef>
                          <a:spcPts val="600"/>
                        </a:spcBef>
                        <a:spcAft>
                          <a:spcPts val="800"/>
                        </a:spcAft>
                      </a:pPr>
                      <a:r>
                        <a:rPr lang="en-GB" sz="1400" b="0" dirty="0">
                          <a:effectLst/>
                          <a:latin typeface="Arial" panose="020B0604020202020204" pitchFamily="34" charset="0"/>
                          <a:cs typeface="Arial" panose="020B0604020202020204" pitchFamily="34" charset="0"/>
                        </a:rPr>
                        <a:t>Stable and well controlled.</a:t>
                      </a:r>
                      <a:endParaRPr lang="en-GB" sz="1400" b="0" dirty="0">
                        <a:effectLst/>
                        <a:latin typeface="Arial" panose="020B0604020202020204" pitchFamily="34" charset="0"/>
                        <a:ea typeface="Calibri" panose="020F0502020204030204" pitchFamily="34" charset="0"/>
                        <a:cs typeface="Arial" panose="020B0604020202020204" pitchFamily="34" charset="0"/>
                      </a:endParaRPr>
                    </a:p>
                  </a:txBody>
                  <a:tcPr marL="60468" marR="60468" marT="0" marB="0"/>
                </a:tc>
                <a:extLst>
                  <a:ext uri="{0D108BD9-81ED-4DB2-BD59-A6C34878D82A}">
                    <a16:rowId xmlns:a16="http://schemas.microsoft.com/office/drawing/2014/main" val="805676699"/>
                  </a:ext>
                </a:extLst>
              </a:tr>
              <a:tr h="181333">
                <a:tc>
                  <a:txBody>
                    <a:bodyPr/>
                    <a:lstStyle/>
                    <a:p>
                      <a:pPr>
                        <a:lnSpc>
                          <a:spcPct val="115000"/>
                        </a:lnSpc>
                        <a:spcBef>
                          <a:spcPts val="600"/>
                        </a:spcBef>
                        <a:spcAft>
                          <a:spcPts val="800"/>
                        </a:spcAft>
                      </a:pPr>
                      <a:r>
                        <a:rPr lang="en-GB" sz="1400" b="0">
                          <a:effectLst/>
                          <a:latin typeface="Arial" panose="020B0604020202020204" pitchFamily="34" charset="0"/>
                          <a:cs typeface="Arial" panose="020B0604020202020204" pitchFamily="34" charset="0"/>
                        </a:rPr>
                        <a:t>Osteoarthritis </a:t>
                      </a:r>
                      <a:endParaRPr lang="en-GB" sz="1400" b="0">
                        <a:effectLst/>
                        <a:latin typeface="Arial" panose="020B0604020202020204" pitchFamily="34" charset="0"/>
                        <a:ea typeface="Calibri" panose="020F0502020204030204" pitchFamily="34" charset="0"/>
                        <a:cs typeface="Arial" panose="020B0604020202020204" pitchFamily="34" charset="0"/>
                      </a:endParaRPr>
                    </a:p>
                  </a:txBody>
                  <a:tcPr marL="60468" marR="60468" marT="0" marB="0"/>
                </a:tc>
                <a:tc>
                  <a:txBody>
                    <a:bodyPr/>
                    <a:lstStyle/>
                    <a:p>
                      <a:pPr>
                        <a:lnSpc>
                          <a:spcPct val="115000"/>
                        </a:lnSpc>
                        <a:spcBef>
                          <a:spcPts val="600"/>
                        </a:spcBef>
                        <a:spcAft>
                          <a:spcPts val="800"/>
                        </a:spcAft>
                      </a:pPr>
                      <a:r>
                        <a:rPr lang="en-GB" sz="1400" b="0" dirty="0">
                          <a:effectLst/>
                          <a:latin typeface="Arial" panose="020B0604020202020204" pitchFamily="34" charset="0"/>
                          <a:cs typeface="Arial" panose="020B0604020202020204" pitchFamily="34" charset="0"/>
                        </a:rPr>
                        <a:t>Level 1 and 2 only.</a:t>
                      </a:r>
                      <a:endParaRPr lang="en-GB" sz="1400" b="0" dirty="0">
                        <a:effectLst/>
                        <a:latin typeface="Arial" panose="020B0604020202020204" pitchFamily="34" charset="0"/>
                        <a:ea typeface="Calibri" panose="020F0502020204030204" pitchFamily="34" charset="0"/>
                        <a:cs typeface="Arial" panose="020B0604020202020204" pitchFamily="34" charset="0"/>
                      </a:endParaRPr>
                    </a:p>
                  </a:txBody>
                  <a:tcPr marL="60468" marR="60468" marT="0" marB="0"/>
                </a:tc>
                <a:extLst>
                  <a:ext uri="{0D108BD9-81ED-4DB2-BD59-A6C34878D82A}">
                    <a16:rowId xmlns:a16="http://schemas.microsoft.com/office/drawing/2014/main" val="2685400453"/>
                  </a:ext>
                </a:extLst>
              </a:tr>
              <a:tr h="181333">
                <a:tc>
                  <a:txBody>
                    <a:bodyPr/>
                    <a:lstStyle/>
                    <a:p>
                      <a:pPr>
                        <a:lnSpc>
                          <a:spcPct val="115000"/>
                        </a:lnSpc>
                        <a:spcBef>
                          <a:spcPts val="600"/>
                        </a:spcBef>
                        <a:spcAft>
                          <a:spcPts val="800"/>
                        </a:spcAft>
                      </a:pPr>
                      <a:r>
                        <a:rPr lang="en-GB" sz="1400" b="0">
                          <a:effectLst/>
                          <a:latin typeface="Arial" panose="020B0604020202020204" pitchFamily="34" charset="0"/>
                          <a:cs typeface="Arial" panose="020B0604020202020204" pitchFamily="34" charset="0"/>
                        </a:rPr>
                        <a:t>Rheumatoid arthritis </a:t>
                      </a:r>
                      <a:endParaRPr lang="en-GB" sz="1400" b="0">
                        <a:effectLst/>
                        <a:latin typeface="Arial" panose="020B0604020202020204" pitchFamily="34" charset="0"/>
                        <a:ea typeface="Calibri" panose="020F0502020204030204" pitchFamily="34" charset="0"/>
                        <a:cs typeface="Arial" panose="020B0604020202020204" pitchFamily="34" charset="0"/>
                      </a:endParaRPr>
                    </a:p>
                  </a:txBody>
                  <a:tcPr marL="60468" marR="60468" marT="0" marB="0"/>
                </a:tc>
                <a:tc>
                  <a:txBody>
                    <a:bodyPr/>
                    <a:lstStyle/>
                    <a:p>
                      <a:pPr>
                        <a:lnSpc>
                          <a:spcPct val="115000"/>
                        </a:lnSpc>
                        <a:spcBef>
                          <a:spcPts val="600"/>
                        </a:spcBef>
                        <a:spcAft>
                          <a:spcPts val="800"/>
                        </a:spcAft>
                      </a:pPr>
                      <a:r>
                        <a:rPr lang="en-GB" sz="1400" b="0" dirty="0">
                          <a:effectLst/>
                          <a:latin typeface="Arial" panose="020B0604020202020204" pitchFamily="34" charset="0"/>
                          <a:cs typeface="Arial" panose="020B0604020202020204" pitchFamily="34" charset="0"/>
                        </a:rPr>
                        <a:t>Early stage and moderate only. Not in flare up.</a:t>
                      </a:r>
                      <a:endParaRPr lang="en-GB" sz="1400" b="0" dirty="0">
                        <a:effectLst/>
                        <a:latin typeface="Arial" panose="020B0604020202020204" pitchFamily="34" charset="0"/>
                        <a:ea typeface="Calibri" panose="020F0502020204030204" pitchFamily="34" charset="0"/>
                        <a:cs typeface="Arial" panose="020B0604020202020204" pitchFamily="34" charset="0"/>
                      </a:endParaRPr>
                    </a:p>
                  </a:txBody>
                  <a:tcPr marL="60468" marR="60468" marT="0" marB="0"/>
                </a:tc>
                <a:extLst>
                  <a:ext uri="{0D108BD9-81ED-4DB2-BD59-A6C34878D82A}">
                    <a16:rowId xmlns:a16="http://schemas.microsoft.com/office/drawing/2014/main" val="1657595869"/>
                  </a:ext>
                </a:extLst>
              </a:tr>
              <a:tr h="356015">
                <a:tc>
                  <a:txBody>
                    <a:bodyPr/>
                    <a:lstStyle/>
                    <a:p>
                      <a:pPr>
                        <a:lnSpc>
                          <a:spcPct val="115000"/>
                        </a:lnSpc>
                        <a:spcBef>
                          <a:spcPts val="600"/>
                        </a:spcBef>
                        <a:spcAft>
                          <a:spcPts val="800"/>
                        </a:spcAft>
                      </a:pPr>
                      <a:r>
                        <a:rPr lang="en-GB" sz="1400" b="0">
                          <a:effectLst/>
                          <a:latin typeface="Arial" panose="020B0604020202020204" pitchFamily="34" charset="0"/>
                          <a:cs typeface="Arial" panose="020B0604020202020204" pitchFamily="34" charset="0"/>
                        </a:rPr>
                        <a:t>Osteopenia and osteoporosis</a:t>
                      </a:r>
                      <a:endParaRPr lang="en-GB" sz="1400" b="0">
                        <a:effectLst/>
                        <a:latin typeface="Arial" panose="020B0604020202020204" pitchFamily="34" charset="0"/>
                        <a:ea typeface="Calibri" panose="020F0502020204030204" pitchFamily="34" charset="0"/>
                        <a:cs typeface="Arial" panose="020B0604020202020204" pitchFamily="34" charset="0"/>
                      </a:endParaRPr>
                    </a:p>
                  </a:txBody>
                  <a:tcPr marL="60468" marR="60468" marT="0" marB="0"/>
                </a:tc>
                <a:tc>
                  <a:txBody>
                    <a:bodyPr/>
                    <a:lstStyle/>
                    <a:p>
                      <a:pPr>
                        <a:lnSpc>
                          <a:spcPct val="115000"/>
                        </a:lnSpc>
                        <a:spcBef>
                          <a:spcPts val="600"/>
                        </a:spcBef>
                        <a:spcAft>
                          <a:spcPts val="800"/>
                        </a:spcAft>
                      </a:pPr>
                      <a:r>
                        <a:rPr lang="en-GB" sz="1400" b="0" dirty="0">
                          <a:effectLst/>
                          <a:latin typeface="Arial" panose="020B0604020202020204" pitchFamily="34" charset="0"/>
                          <a:cs typeface="Arial" panose="020B0604020202020204" pitchFamily="34" charset="0"/>
                        </a:rPr>
                        <a:t>Early stage and moderate. No fracture history. No falls risk. </a:t>
                      </a:r>
                      <a:endParaRPr lang="en-GB" sz="1400" b="0" dirty="0">
                        <a:effectLst/>
                        <a:latin typeface="Arial" panose="020B0604020202020204" pitchFamily="34" charset="0"/>
                        <a:ea typeface="Calibri" panose="020F0502020204030204" pitchFamily="34" charset="0"/>
                        <a:cs typeface="Arial" panose="020B0604020202020204" pitchFamily="34" charset="0"/>
                      </a:endParaRPr>
                    </a:p>
                  </a:txBody>
                  <a:tcPr marL="60468" marR="60468" marT="0" marB="0"/>
                </a:tc>
                <a:extLst>
                  <a:ext uri="{0D108BD9-81ED-4DB2-BD59-A6C34878D82A}">
                    <a16:rowId xmlns:a16="http://schemas.microsoft.com/office/drawing/2014/main" val="2292570052"/>
                  </a:ext>
                </a:extLst>
              </a:tr>
              <a:tr h="541908">
                <a:tc>
                  <a:txBody>
                    <a:bodyPr/>
                    <a:lstStyle/>
                    <a:p>
                      <a:pPr>
                        <a:lnSpc>
                          <a:spcPct val="115000"/>
                        </a:lnSpc>
                        <a:spcBef>
                          <a:spcPts val="600"/>
                        </a:spcBef>
                        <a:spcAft>
                          <a:spcPts val="800"/>
                        </a:spcAft>
                      </a:pPr>
                      <a:r>
                        <a:rPr lang="en-GB" sz="1400" b="0">
                          <a:effectLst/>
                          <a:latin typeface="Arial" panose="020B0604020202020204" pitchFamily="34" charset="0"/>
                          <a:cs typeface="Arial" panose="020B0604020202020204" pitchFamily="34" charset="0"/>
                        </a:rPr>
                        <a:t>Low back pain</a:t>
                      </a:r>
                      <a:endParaRPr lang="en-GB" sz="1400" b="0">
                        <a:effectLst/>
                        <a:latin typeface="Arial" panose="020B0604020202020204" pitchFamily="34" charset="0"/>
                        <a:ea typeface="Calibri" panose="020F0502020204030204" pitchFamily="34" charset="0"/>
                        <a:cs typeface="Arial" panose="020B0604020202020204" pitchFamily="34" charset="0"/>
                      </a:endParaRPr>
                    </a:p>
                  </a:txBody>
                  <a:tcPr marL="60468" marR="60468" marT="0" marB="0"/>
                </a:tc>
                <a:tc>
                  <a:txBody>
                    <a:bodyPr/>
                    <a:lstStyle/>
                    <a:p>
                      <a:pPr>
                        <a:lnSpc>
                          <a:spcPct val="115000"/>
                        </a:lnSpc>
                        <a:spcBef>
                          <a:spcPts val="600"/>
                        </a:spcBef>
                        <a:spcAft>
                          <a:spcPts val="800"/>
                        </a:spcAft>
                      </a:pPr>
                      <a:r>
                        <a:rPr lang="en-GB" sz="1400" b="0" dirty="0">
                          <a:effectLst/>
                          <a:latin typeface="Arial" panose="020B0604020202020204" pitchFamily="34" charset="0"/>
                          <a:cs typeface="Arial" panose="020B0604020202020204" pitchFamily="34" charset="0"/>
                        </a:rPr>
                        <a:t>Non-specific only. No red flags. Yellow (psychological) flags may require signposting to pain management. </a:t>
                      </a:r>
                      <a:endParaRPr lang="en-GB" sz="1400" b="0" dirty="0">
                        <a:effectLst/>
                        <a:latin typeface="Arial" panose="020B0604020202020204" pitchFamily="34" charset="0"/>
                        <a:ea typeface="Calibri" panose="020F0502020204030204" pitchFamily="34" charset="0"/>
                        <a:cs typeface="Arial" panose="020B0604020202020204" pitchFamily="34" charset="0"/>
                      </a:endParaRPr>
                    </a:p>
                  </a:txBody>
                  <a:tcPr marL="60468" marR="60468" marT="0" marB="0"/>
                </a:tc>
                <a:extLst>
                  <a:ext uri="{0D108BD9-81ED-4DB2-BD59-A6C34878D82A}">
                    <a16:rowId xmlns:a16="http://schemas.microsoft.com/office/drawing/2014/main" val="2471536640"/>
                  </a:ext>
                </a:extLst>
              </a:tr>
              <a:tr h="181333">
                <a:tc>
                  <a:txBody>
                    <a:bodyPr/>
                    <a:lstStyle/>
                    <a:p>
                      <a:pPr>
                        <a:lnSpc>
                          <a:spcPct val="115000"/>
                        </a:lnSpc>
                        <a:spcBef>
                          <a:spcPts val="600"/>
                        </a:spcBef>
                        <a:spcAft>
                          <a:spcPts val="800"/>
                        </a:spcAft>
                      </a:pPr>
                      <a:r>
                        <a:rPr lang="en-GB" sz="1400" b="0">
                          <a:effectLst/>
                          <a:latin typeface="Arial" panose="020B0604020202020204" pitchFamily="34" charset="0"/>
                          <a:cs typeface="Arial" panose="020B0604020202020204" pitchFamily="34" charset="0"/>
                        </a:rPr>
                        <a:t>Joint replacement</a:t>
                      </a:r>
                      <a:endParaRPr lang="en-GB" sz="1400" b="0">
                        <a:effectLst/>
                        <a:latin typeface="Arial" panose="020B0604020202020204" pitchFamily="34" charset="0"/>
                        <a:ea typeface="Calibri" panose="020F0502020204030204" pitchFamily="34" charset="0"/>
                        <a:cs typeface="Arial" panose="020B0604020202020204" pitchFamily="34" charset="0"/>
                      </a:endParaRPr>
                    </a:p>
                  </a:txBody>
                  <a:tcPr marL="60468" marR="60468" marT="0" marB="0"/>
                </a:tc>
                <a:tc>
                  <a:txBody>
                    <a:bodyPr/>
                    <a:lstStyle/>
                    <a:p>
                      <a:pPr>
                        <a:lnSpc>
                          <a:spcPct val="115000"/>
                        </a:lnSpc>
                        <a:spcBef>
                          <a:spcPts val="600"/>
                        </a:spcBef>
                        <a:spcAft>
                          <a:spcPts val="800"/>
                        </a:spcAft>
                      </a:pPr>
                      <a:r>
                        <a:rPr lang="en-GB" sz="1400" b="0" dirty="0">
                          <a:effectLst/>
                          <a:latin typeface="Arial" panose="020B0604020202020204" pitchFamily="34" charset="0"/>
                          <a:cs typeface="Arial" panose="020B0604020202020204" pitchFamily="34" charset="0"/>
                        </a:rPr>
                        <a:t>Post-rehabilitation/physiotherapy. </a:t>
                      </a:r>
                      <a:endParaRPr lang="en-GB" sz="1400" b="0" dirty="0">
                        <a:effectLst/>
                        <a:latin typeface="Arial" panose="020B0604020202020204" pitchFamily="34" charset="0"/>
                        <a:ea typeface="Calibri" panose="020F0502020204030204" pitchFamily="34" charset="0"/>
                        <a:cs typeface="Arial" panose="020B0604020202020204" pitchFamily="34" charset="0"/>
                      </a:endParaRPr>
                    </a:p>
                  </a:txBody>
                  <a:tcPr marL="60468" marR="60468" marT="0" marB="0"/>
                </a:tc>
                <a:extLst>
                  <a:ext uri="{0D108BD9-81ED-4DB2-BD59-A6C34878D82A}">
                    <a16:rowId xmlns:a16="http://schemas.microsoft.com/office/drawing/2014/main" val="1450897088"/>
                  </a:ext>
                </a:extLst>
              </a:tr>
              <a:tr h="181333">
                <a:tc>
                  <a:txBody>
                    <a:bodyPr/>
                    <a:lstStyle/>
                    <a:p>
                      <a:pPr>
                        <a:lnSpc>
                          <a:spcPct val="115000"/>
                        </a:lnSpc>
                        <a:spcBef>
                          <a:spcPts val="600"/>
                        </a:spcBef>
                        <a:spcAft>
                          <a:spcPts val="800"/>
                        </a:spcAft>
                      </a:pPr>
                      <a:r>
                        <a:rPr lang="en-GB" sz="1400" b="0">
                          <a:effectLst/>
                          <a:latin typeface="Arial" panose="020B0604020202020204" pitchFamily="34" charset="0"/>
                          <a:cs typeface="Arial" panose="020B0604020202020204" pitchFamily="34" charset="0"/>
                        </a:rPr>
                        <a:t>Depression</a:t>
                      </a:r>
                      <a:endParaRPr lang="en-GB" sz="1400" b="0">
                        <a:effectLst/>
                        <a:latin typeface="Arial" panose="020B0604020202020204" pitchFamily="34" charset="0"/>
                        <a:ea typeface="Calibri" panose="020F0502020204030204" pitchFamily="34" charset="0"/>
                        <a:cs typeface="Arial" panose="020B0604020202020204" pitchFamily="34" charset="0"/>
                      </a:endParaRPr>
                    </a:p>
                  </a:txBody>
                  <a:tcPr marL="60468" marR="60468" marT="0" marB="0"/>
                </a:tc>
                <a:tc>
                  <a:txBody>
                    <a:bodyPr/>
                    <a:lstStyle/>
                    <a:p>
                      <a:pPr>
                        <a:lnSpc>
                          <a:spcPct val="115000"/>
                        </a:lnSpc>
                        <a:spcBef>
                          <a:spcPts val="600"/>
                        </a:spcBef>
                        <a:spcAft>
                          <a:spcPts val="800"/>
                        </a:spcAft>
                      </a:pPr>
                      <a:r>
                        <a:rPr lang="en-GB" sz="1400" b="0" dirty="0">
                          <a:effectLst/>
                          <a:latin typeface="Arial" panose="020B0604020202020204" pitchFamily="34" charset="0"/>
                          <a:cs typeface="Arial" panose="020B0604020202020204" pitchFamily="34" charset="0"/>
                        </a:rPr>
                        <a:t>Less severe (mild to moderate only).</a:t>
                      </a:r>
                      <a:endParaRPr lang="en-GB" sz="1400" b="0" dirty="0">
                        <a:effectLst/>
                        <a:latin typeface="Arial" panose="020B0604020202020204" pitchFamily="34" charset="0"/>
                        <a:ea typeface="Calibri" panose="020F0502020204030204" pitchFamily="34" charset="0"/>
                        <a:cs typeface="Arial" panose="020B0604020202020204" pitchFamily="34" charset="0"/>
                      </a:endParaRPr>
                    </a:p>
                  </a:txBody>
                  <a:tcPr marL="60468" marR="60468" marT="0" marB="0"/>
                </a:tc>
                <a:extLst>
                  <a:ext uri="{0D108BD9-81ED-4DB2-BD59-A6C34878D82A}">
                    <a16:rowId xmlns:a16="http://schemas.microsoft.com/office/drawing/2014/main" val="2848365091"/>
                  </a:ext>
                </a:extLst>
              </a:tr>
              <a:tr h="181333">
                <a:tc>
                  <a:txBody>
                    <a:bodyPr/>
                    <a:lstStyle/>
                    <a:p>
                      <a:pPr>
                        <a:lnSpc>
                          <a:spcPct val="115000"/>
                        </a:lnSpc>
                        <a:spcBef>
                          <a:spcPts val="600"/>
                        </a:spcBef>
                        <a:spcAft>
                          <a:spcPts val="800"/>
                        </a:spcAft>
                      </a:pPr>
                      <a:r>
                        <a:rPr lang="en-GB" sz="1400" b="0">
                          <a:effectLst/>
                          <a:latin typeface="Arial" panose="020B0604020202020204" pitchFamily="34" charset="0"/>
                          <a:cs typeface="Arial" panose="020B0604020202020204" pitchFamily="34" charset="0"/>
                        </a:rPr>
                        <a:t>General anxiety disorder (GAD)</a:t>
                      </a:r>
                      <a:endParaRPr lang="en-GB" sz="1400" b="0">
                        <a:effectLst/>
                        <a:latin typeface="Arial" panose="020B0604020202020204" pitchFamily="34" charset="0"/>
                        <a:ea typeface="Calibri" panose="020F0502020204030204" pitchFamily="34" charset="0"/>
                        <a:cs typeface="Arial" panose="020B0604020202020204" pitchFamily="34" charset="0"/>
                      </a:endParaRPr>
                    </a:p>
                  </a:txBody>
                  <a:tcPr marL="60468" marR="60468" marT="0" marB="0"/>
                </a:tc>
                <a:tc>
                  <a:txBody>
                    <a:bodyPr/>
                    <a:lstStyle/>
                    <a:p>
                      <a:pPr>
                        <a:lnSpc>
                          <a:spcPct val="115000"/>
                        </a:lnSpc>
                        <a:spcBef>
                          <a:spcPts val="600"/>
                        </a:spcBef>
                        <a:spcAft>
                          <a:spcPts val="800"/>
                        </a:spcAft>
                      </a:pPr>
                      <a:r>
                        <a:rPr lang="en-GB" sz="1400" b="0" dirty="0">
                          <a:effectLst/>
                          <a:latin typeface="Arial" panose="020B0604020202020204" pitchFamily="34" charset="0"/>
                          <a:cs typeface="Arial" panose="020B0604020202020204" pitchFamily="34" charset="0"/>
                        </a:rPr>
                        <a:t>Less severe (mild to moderate).</a:t>
                      </a:r>
                      <a:endParaRPr lang="en-GB" sz="1400" b="0" dirty="0">
                        <a:effectLst/>
                        <a:latin typeface="Arial" panose="020B0604020202020204" pitchFamily="34" charset="0"/>
                        <a:ea typeface="Calibri" panose="020F0502020204030204" pitchFamily="34" charset="0"/>
                        <a:cs typeface="Arial" panose="020B0604020202020204" pitchFamily="34" charset="0"/>
                      </a:endParaRPr>
                    </a:p>
                  </a:txBody>
                  <a:tcPr marL="60468" marR="60468" marT="0" marB="0"/>
                </a:tc>
                <a:extLst>
                  <a:ext uri="{0D108BD9-81ED-4DB2-BD59-A6C34878D82A}">
                    <a16:rowId xmlns:a16="http://schemas.microsoft.com/office/drawing/2014/main" val="4124272583"/>
                  </a:ext>
                </a:extLst>
              </a:tr>
            </a:tbl>
          </a:graphicData>
        </a:graphic>
      </p:graphicFrame>
    </p:spTree>
    <p:custDataLst>
      <p:tags r:id="rId1"/>
    </p:custDataLst>
    <p:extLst>
      <p:ext uri="{BB962C8B-B14F-4D97-AF65-F5344CB8AC3E}">
        <p14:creationId xmlns:p14="http://schemas.microsoft.com/office/powerpoint/2010/main" val="7359939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843D04-8AD3-5877-117C-72F8D57E72F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F31AAEA-8CC5-770A-77CF-7166F7C3D220}"/>
              </a:ext>
            </a:extLst>
          </p:cNvPr>
          <p:cNvSpPr>
            <a:spLocks noGrp="1"/>
          </p:cNvSpPr>
          <p:nvPr>
            <p:ph type="body" sz="quarter" idx="11"/>
          </p:nvPr>
        </p:nvSpPr>
        <p:spPr/>
        <p:txBody>
          <a:bodyPr/>
          <a:lstStyle/>
          <a:p>
            <a:r>
              <a:rPr lang="en-US" dirty="0">
                <a:latin typeface="+mj-lt"/>
              </a:rPr>
              <a:t>Session structure and content</a:t>
            </a:r>
          </a:p>
          <a:p>
            <a:endParaRPr lang="en-US" dirty="0">
              <a:highlight>
                <a:srgbClr val="FFFF00"/>
              </a:highlight>
            </a:endParaRPr>
          </a:p>
        </p:txBody>
      </p:sp>
      <p:pic>
        <p:nvPicPr>
          <p:cNvPr id="5" name="Picture Placeholder 8">
            <a:extLst>
              <a:ext uri="{FF2B5EF4-FFF2-40B4-BE49-F238E27FC236}">
                <a16:creationId xmlns:a16="http://schemas.microsoft.com/office/drawing/2014/main" id="{EE0FF251-ACEB-E2A6-A4B2-7EAF94349A02}"/>
              </a:ext>
            </a:extLst>
          </p:cNvPr>
          <p:cNvPicPr>
            <a:picLocks noGrp="1" noChangeAspect="1"/>
          </p:cNvPicPr>
          <p:nvPr>
            <p:ph type="pic" sz="quarter" idx="15"/>
          </p:nvPr>
        </p:nvPicPr>
        <p:blipFill>
          <a:blip r:embed="rId3" cstate="print">
            <a:extLst>
              <a:ext uri="{28A0092B-C50C-407E-A947-70E740481C1C}">
                <a14:useLocalDpi xmlns:a14="http://schemas.microsoft.com/office/drawing/2010/main" val="0"/>
              </a:ext>
            </a:extLst>
          </a:blip>
          <a:srcRect l="20417" r="20417"/>
          <a:stretch>
            <a:fillRect/>
          </a:stretch>
        </p:blipFill>
        <p:spPr bwMode="auto">
          <a:xfrm>
            <a:off x="6105525" y="0"/>
            <a:ext cx="6086475" cy="6858000"/>
          </a:xfrm>
          <a:prstGeom prst="rect">
            <a:avLst/>
          </a:prstGeom>
          <a:noFill/>
          <a:ln>
            <a:noFill/>
          </a:ln>
        </p:spPr>
      </p:pic>
    </p:spTree>
    <p:custDataLst>
      <p:tags r:id="rId1"/>
    </p:custDataLst>
    <p:extLst>
      <p:ext uri="{BB962C8B-B14F-4D97-AF65-F5344CB8AC3E}">
        <p14:creationId xmlns:p14="http://schemas.microsoft.com/office/powerpoint/2010/main" val="4925942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9193C7-C92A-DC6F-C648-A7869995124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1FA6E0C-1E0D-F649-D52E-287C3ECBADC8}"/>
              </a:ext>
            </a:extLst>
          </p:cNvPr>
          <p:cNvSpPr>
            <a:spLocks noGrp="1"/>
          </p:cNvSpPr>
          <p:nvPr>
            <p:ph type="body" sz="quarter" idx="11"/>
          </p:nvPr>
        </p:nvSpPr>
        <p:spPr/>
        <p:txBody>
          <a:bodyPr/>
          <a:lstStyle/>
          <a:p>
            <a:r>
              <a:rPr lang="en-US" dirty="0"/>
              <a:t>Activity: Session structure and content </a:t>
            </a:r>
          </a:p>
        </p:txBody>
      </p:sp>
      <p:graphicFrame>
        <p:nvGraphicFramePr>
          <p:cNvPr id="3" name="Diagram 2">
            <a:extLst>
              <a:ext uri="{FF2B5EF4-FFF2-40B4-BE49-F238E27FC236}">
                <a16:creationId xmlns:a16="http://schemas.microsoft.com/office/drawing/2014/main" id="{2D321406-3E19-3A08-D5DC-3AE56F5AB3AB}"/>
              </a:ext>
            </a:extLst>
          </p:cNvPr>
          <p:cNvGraphicFramePr/>
          <p:nvPr>
            <p:extLst>
              <p:ext uri="{D42A27DB-BD31-4B8C-83A1-F6EECF244321}">
                <p14:modId xmlns:p14="http://schemas.microsoft.com/office/powerpoint/2010/main" val="124769769"/>
              </p:ext>
            </p:extLst>
          </p:nvPr>
        </p:nvGraphicFramePr>
        <p:xfrm>
          <a:off x="467139" y="1690576"/>
          <a:ext cx="11121887" cy="32491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Rectangle 3">
            <a:extLst>
              <a:ext uri="{FF2B5EF4-FFF2-40B4-BE49-F238E27FC236}">
                <a16:creationId xmlns:a16="http://schemas.microsoft.com/office/drawing/2014/main" id="{749CDBEB-01B0-19F6-8498-AD37AF403DF3}"/>
              </a:ext>
            </a:extLst>
          </p:cNvPr>
          <p:cNvSpPr/>
          <p:nvPr/>
        </p:nvSpPr>
        <p:spPr>
          <a:xfrm>
            <a:off x="3655943" y="5187302"/>
            <a:ext cx="4880113" cy="1172818"/>
          </a:xfrm>
          <a:prstGeom prst="rect">
            <a:avLst/>
          </a:prstGeom>
          <a:solidFill>
            <a:srgbClr val="DFAFDA"/>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a:solidFill>
                  <a:schemeClr val="tx1"/>
                </a:solidFill>
              </a:rPr>
              <a:t>What structural changes are required for the specific health condition?</a:t>
            </a:r>
          </a:p>
          <a:p>
            <a:pPr algn="ctr"/>
            <a:r>
              <a:rPr lang="en-GB" dirty="0">
                <a:solidFill>
                  <a:schemeClr val="tx1"/>
                </a:solidFill>
              </a:rPr>
              <a:t>How may the content in each component need to be modified? </a:t>
            </a:r>
          </a:p>
        </p:txBody>
      </p:sp>
    </p:spTree>
    <p:custDataLst>
      <p:tags r:id="rId1"/>
    </p:custDataLst>
    <p:extLst>
      <p:ext uri="{BB962C8B-B14F-4D97-AF65-F5344CB8AC3E}">
        <p14:creationId xmlns:p14="http://schemas.microsoft.com/office/powerpoint/2010/main" val="34603316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3BB6410-75C3-5CA0-A015-A4E98D407DA6}"/>
              </a:ext>
            </a:extLst>
          </p:cNvPr>
          <p:cNvSpPr>
            <a:spLocks noGrp="1"/>
          </p:cNvSpPr>
          <p:nvPr>
            <p:ph type="body" sz="quarter" idx="11"/>
          </p:nvPr>
        </p:nvSpPr>
        <p:spPr/>
        <p:txBody>
          <a:bodyPr/>
          <a:lstStyle/>
          <a:p>
            <a:r>
              <a:rPr lang="en-GB" dirty="0"/>
              <a:t>General guidelines – structure </a:t>
            </a:r>
          </a:p>
        </p:txBody>
      </p:sp>
      <p:sp>
        <p:nvSpPr>
          <p:cNvPr id="5" name="TextBox 4">
            <a:extLst>
              <a:ext uri="{FF2B5EF4-FFF2-40B4-BE49-F238E27FC236}">
                <a16:creationId xmlns:a16="http://schemas.microsoft.com/office/drawing/2014/main" id="{B7E3FE8C-0011-496F-800E-096FDE8337AE}"/>
              </a:ext>
            </a:extLst>
          </p:cNvPr>
          <p:cNvSpPr txBox="1"/>
          <p:nvPr/>
        </p:nvSpPr>
        <p:spPr>
          <a:xfrm>
            <a:off x="701749" y="1583474"/>
            <a:ext cx="10927342" cy="5139869"/>
          </a:xfrm>
          <a:prstGeom prst="rect">
            <a:avLst/>
          </a:prstGeom>
          <a:noFill/>
        </p:spPr>
        <p:txBody>
          <a:bodyPr wrap="square">
            <a:spAutoFit/>
          </a:bodyPr>
          <a:lstStyle/>
          <a:p>
            <a:pPr marL="285750" lvl="0" indent="-285750">
              <a:spcBef>
                <a:spcPts val="600"/>
              </a:spcBef>
              <a:buFont typeface="Arial" panose="020B0604020202020204" pitchFamily="34" charset="0"/>
              <a:buChar char="•"/>
            </a:pPr>
            <a:r>
              <a:rPr lang="en-GB" sz="1800" dirty="0">
                <a:effectLst/>
                <a:latin typeface="Arial" panose="020B0604020202020204" pitchFamily="34" charset="0"/>
                <a:ea typeface="Aptos" panose="020B0004020202020204" pitchFamily="34" charset="0"/>
              </a:rPr>
              <a:t>Warm-up – longer duration, more progressive and gradual increase of intensity, more targeted and isolated joint mobility for specific joints (e.g. where appropriate), lower intensity and impact, transitions and speed manageable. </a:t>
            </a:r>
          </a:p>
          <a:p>
            <a:pPr marL="285750" indent="-285750">
              <a:spcBef>
                <a:spcPts val="600"/>
              </a:spcBef>
              <a:buFont typeface="Arial" panose="020B0604020202020204" pitchFamily="34" charset="0"/>
              <a:buChar char="•"/>
            </a:pPr>
            <a:endParaRPr lang="en-GB" sz="1800" dirty="0">
              <a:effectLst/>
              <a:latin typeface="Arial" panose="020B0604020202020204" pitchFamily="34" charset="0"/>
              <a:ea typeface="Aptos" panose="020B0004020202020204" pitchFamily="34" charset="0"/>
            </a:endParaRPr>
          </a:p>
          <a:p>
            <a:pPr marL="285750" indent="-285750">
              <a:spcBef>
                <a:spcPts val="600"/>
              </a:spcBef>
              <a:buFont typeface="Arial" panose="020B0604020202020204" pitchFamily="34" charset="0"/>
              <a:buChar char="•"/>
            </a:pPr>
            <a:r>
              <a:rPr lang="en-GB" sz="1800" dirty="0">
                <a:effectLst/>
                <a:latin typeface="Arial" panose="020B0604020202020204" pitchFamily="34" charset="0"/>
                <a:ea typeface="Aptos" panose="020B0004020202020204" pitchFamily="34" charset="0"/>
              </a:rPr>
              <a:t>Cardiovascular – lower impact, less intense, progressive and gradual build up and cooldown, interval approaches, during peak slower pace and less complex and less arm movements (if included) and less complex transitions.</a:t>
            </a:r>
          </a:p>
          <a:p>
            <a:pPr marL="285750" indent="-285750">
              <a:spcBef>
                <a:spcPts val="600"/>
              </a:spcBef>
              <a:buFont typeface="Arial" panose="020B0604020202020204" pitchFamily="34" charset="0"/>
              <a:buChar char="•"/>
            </a:pPr>
            <a:endParaRPr lang="en-GB" sz="1800" dirty="0">
              <a:effectLst/>
              <a:latin typeface="Arial" panose="020B0604020202020204" pitchFamily="34" charset="0"/>
              <a:ea typeface="Aptos" panose="020B0004020202020204" pitchFamily="34" charset="0"/>
            </a:endParaRPr>
          </a:p>
          <a:p>
            <a:pPr marL="285750" indent="-285750">
              <a:spcBef>
                <a:spcPts val="600"/>
              </a:spcBef>
              <a:buFont typeface="Arial" panose="020B0604020202020204" pitchFamily="34" charset="0"/>
              <a:buChar char="•"/>
            </a:pPr>
            <a:r>
              <a:rPr lang="en-GB" sz="1800" dirty="0">
                <a:effectLst/>
                <a:latin typeface="Arial" panose="020B0604020202020204" pitchFamily="34" charset="0"/>
                <a:ea typeface="Aptos" panose="020B0004020202020204" pitchFamily="34" charset="0"/>
              </a:rPr>
              <a:t>Muscular – whole body approach, functional focus and related to daily activities, fracture site focus (e.g. osteoporosis), full range of motion and of sufficient intensity to be effective, avoidance of isometric exercises.</a:t>
            </a:r>
          </a:p>
          <a:p>
            <a:pPr marL="285750" indent="-285750">
              <a:spcBef>
                <a:spcPts val="600"/>
              </a:spcBef>
              <a:buFont typeface="Arial" panose="020B0604020202020204" pitchFamily="34" charset="0"/>
              <a:buChar char="•"/>
            </a:pPr>
            <a:endParaRPr lang="en-GB" sz="1800" dirty="0">
              <a:effectLst/>
              <a:latin typeface="Arial" panose="020B0604020202020204" pitchFamily="34" charset="0"/>
              <a:ea typeface="Aptos" panose="020B0004020202020204" pitchFamily="34" charset="0"/>
            </a:endParaRPr>
          </a:p>
          <a:p>
            <a:pPr marL="285750" indent="-285750">
              <a:spcBef>
                <a:spcPts val="600"/>
              </a:spcBef>
              <a:buFont typeface="Arial" panose="020B0604020202020204" pitchFamily="34" charset="0"/>
              <a:buChar char="•"/>
            </a:pPr>
            <a:r>
              <a:rPr lang="en-GB" sz="1800" dirty="0">
                <a:effectLst/>
                <a:latin typeface="Arial" panose="020B0604020202020204" pitchFamily="34" charset="0"/>
                <a:ea typeface="Aptos" panose="020B0004020202020204" pitchFamily="34" charset="0"/>
              </a:rPr>
              <a:t>Cooldown and stretch – stretch positions appropriate, support and balance available (walls, chairs), use of aids to assist range of motion or comfort (pillows, cushions).</a:t>
            </a:r>
          </a:p>
          <a:p>
            <a:pPr marL="342900" indent="-342900">
              <a:spcBef>
                <a:spcPts val="600"/>
              </a:spcBef>
              <a:buFont typeface="Symbol" panose="05050102010706020507" pitchFamily="18" charset="2"/>
              <a:buChar char=""/>
            </a:pPr>
            <a:endParaRPr lang="en-GB" sz="1800" dirty="0">
              <a:effectLst/>
              <a:latin typeface="Arial" panose="020B0604020202020204" pitchFamily="34" charset="0"/>
              <a:ea typeface="Aptos" panose="020B0004020202020204" pitchFamily="34" charset="0"/>
            </a:endParaRPr>
          </a:p>
          <a:p>
            <a:pPr marL="342900" lvl="0" indent="-342900">
              <a:spcBef>
                <a:spcPts val="600"/>
              </a:spcBef>
              <a:buFont typeface="Symbol" panose="05050102010706020507" pitchFamily="18" charset="2"/>
              <a:buChar char=""/>
            </a:pPr>
            <a:endParaRPr lang="en-GB" sz="1800" dirty="0">
              <a:effectLst/>
              <a:latin typeface="Arial" panose="020B0604020202020204" pitchFamily="34" charset="0"/>
              <a:ea typeface="Aptos" panose="020B0004020202020204" pitchFamily="34" charset="0"/>
            </a:endParaRPr>
          </a:p>
        </p:txBody>
      </p:sp>
    </p:spTree>
    <p:custDataLst>
      <p:tags r:id="rId1"/>
    </p:custDataLst>
    <p:extLst>
      <p:ext uri="{BB962C8B-B14F-4D97-AF65-F5344CB8AC3E}">
        <p14:creationId xmlns:p14="http://schemas.microsoft.com/office/powerpoint/2010/main" val="6904769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53D60F-8458-857F-340A-78954E289E5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DB7D684-E2DD-46D3-05E6-B2066170B742}"/>
              </a:ext>
            </a:extLst>
          </p:cNvPr>
          <p:cNvSpPr>
            <a:spLocks noGrp="1"/>
          </p:cNvSpPr>
          <p:nvPr>
            <p:ph type="body" sz="quarter" idx="11"/>
          </p:nvPr>
        </p:nvSpPr>
        <p:spPr/>
        <p:txBody>
          <a:bodyPr/>
          <a:lstStyle/>
          <a:p>
            <a:r>
              <a:rPr lang="en-US" dirty="0">
                <a:latin typeface="+mj-lt"/>
              </a:rPr>
              <a:t>Modifications, adaptations and progressions </a:t>
            </a:r>
          </a:p>
          <a:p>
            <a:endParaRPr lang="en-US" dirty="0">
              <a:highlight>
                <a:srgbClr val="FFFF00"/>
              </a:highlight>
            </a:endParaRPr>
          </a:p>
        </p:txBody>
      </p:sp>
      <p:pic>
        <p:nvPicPr>
          <p:cNvPr id="6" name="Picture Placeholder 6" descr="A person holding her back&#10;&#10;Description automatically generated">
            <a:extLst>
              <a:ext uri="{FF2B5EF4-FFF2-40B4-BE49-F238E27FC236}">
                <a16:creationId xmlns:a16="http://schemas.microsoft.com/office/drawing/2014/main" id="{ABA08827-4EB3-C0FA-8149-A5C06FC1F71E}"/>
              </a:ext>
            </a:extLst>
          </p:cNvPr>
          <p:cNvPicPr>
            <a:picLocks noGrp="1" noChangeAspect="1"/>
          </p:cNvPicPr>
          <p:nvPr>
            <p:ph type="pic" sz="quarter" idx="15"/>
          </p:nvPr>
        </p:nvPicPr>
        <p:blipFill>
          <a:blip r:embed="rId3" cstate="print">
            <a:extLst>
              <a:ext uri="{28A0092B-C50C-407E-A947-70E740481C1C}">
                <a14:useLocalDpi xmlns:a14="http://schemas.microsoft.com/office/drawing/2010/main" val="0"/>
              </a:ext>
            </a:extLst>
          </a:blip>
          <a:srcRect l="20417" r="20417"/>
          <a:stretch>
            <a:fillRect/>
          </a:stretch>
        </p:blipFill>
        <p:spPr>
          <a:xfrm>
            <a:off x="6105525" y="0"/>
            <a:ext cx="6086475" cy="6858000"/>
          </a:xfrm>
          <a:prstGeom prst="rect">
            <a:avLst/>
          </a:prstGeom>
        </p:spPr>
      </p:pic>
    </p:spTree>
    <p:custDataLst>
      <p:tags r:id="rId1"/>
    </p:custDataLst>
    <p:extLst>
      <p:ext uri="{BB962C8B-B14F-4D97-AF65-F5344CB8AC3E}">
        <p14:creationId xmlns:p14="http://schemas.microsoft.com/office/powerpoint/2010/main" val="5482780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03B96B-CFFE-56F6-D003-EFF29C928BB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E72FC67-3F3A-0437-0CB8-8D1CDA981C22}"/>
              </a:ext>
            </a:extLst>
          </p:cNvPr>
          <p:cNvSpPr>
            <a:spLocks noGrp="1"/>
          </p:cNvSpPr>
          <p:nvPr>
            <p:ph type="body" sz="quarter" idx="11"/>
          </p:nvPr>
        </p:nvSpPr>
        <p:spPr/>
        <p:txBody>
          <a:bodyPr/>
          <a:lstStyle/>
          <a:p>
            <a:r>
              <a:rPr lang="en-US" dirty="0"/>
              <a:t>Activity: Adaptations, modifications and progressions </a:t>
            </a:r>
          </a:p>
        </p:txBody>
      </p:sp>
      <p:sp>
        <p:nvSpPr>
          <p:cNvPr id="5" name="TextBox 4">
            <a:extLst>
              <a:ext uri="{FF2B5EF4-FFF2-40B4-BE49-F238E27FC236}">
                <a16:creationId xmlns:a16="http://schemas.microsoft.com/office/drawing/2014/main" id="{7AD4B79F-7F4F-ABC5-A084-A87BAEF3AF78}"/>
              </a:ext>
            </a:extLst>
          </p:cNvPr>
          <p:cNvSpPr txBox="1"/>
          <p:nvPr/>
        </p:nvSpPr>
        <p:spPr>
          <a:xfrm>
            <a:off x="596346" y="1838739"/>
            <a:ext cx="6013175" cy="4108817"/>
          </a:xfrm>
          <a:prstGeom prst="rect">
            <a:avLst/>
          </a:prstGeom>
          <a:noFill/>
        </p:spPr>
        <p:txBody>
          <a:bodyPr wrap="square" rtlCol="0">
            <a:spAutoFit/>
          </a:bodyPr>
          <a:lstStyle/>
          <a:p>
            <a:pPr>
              <a:lnSpc>
                <a:spcPct val="150000"/>
              </a:lnSpc>
            </a:pPr>
            <a:r>
              <a:rPr lang="en-GB" b="1" dirty="0"/>
              <a:t>Independent activity:</a:t>
            </a:r>
          </a:p>
          <a:p>
            <a:pPr marL="285750" indent="-285750">
              <a:lnSpc>
                <a:spcPct val="150000"/>
              </a:lnSpc>
              <a:buFont typeface="Arial" panose="020B0604020202020204" pitchFamily="34" charset="0"/>
              <a:buChar char="•"/>
            </a:pPr>
            <a:r>
              <a:rPr lang="en-GB" dirty="0"/>
              <a:t>Using a plan for a session you currently deliver as a template.</a:t>
            </a:r>
          </a:p>
          <a:p>
            <a:pPr marL="285750" indent="-285750">
              <a:lnSpc>
                <a:spcPct val="150000"/>
              </a:lnSpc>
              <a:buFont typeface="Arial" panose="020B0604020202020204" pitchFamily="34" charset="0"/>
              <a:buChar char="•"/>
            </a:pPr>
            <a:r>
              <a:rPr lang="en-GB" dirty="0"/>
              <a:t>Outline some of the modifications and adaptations for specific exercises to accommodate the needs of specific long-term health conditions. </a:t>
            </a:r>
          </a:p>
          <a:p>
            <a:pPr marL="285750" indent="-285750">
              <a:lnSpc>
                <a:spcPct val="150000"/>
              </a:lnSpc>
              <a:buFont typeface="Arial" panose="020B0604020202020204" pitchFamily="34" charset="0"/>
              <a:buChar char="•"/>
            </a:pPr>
            <a:r>
              <a:rPr lang="en-GB" dirty="0"/>
              <a:t>Consider how the session may progress over time.  </a:t>
            </a:r>
          </a:p>
          <a:p>
            <a:pPr>
              <a:lnSpc>
                <a:spcPct val="150000"/>
              </a:lnSpc>
            </a:pPr>
            <a:endParaRPr lang="en-GB" dirty="0"/>
          </a:p>
          <a:p>
            <a:pPr>
              <a:lnSpc>
                <a:spcPct val="150000"/>
              </a:lnSpc>
            </a:pPr>
            <a:r>
              <a:rPr lang="en-GB" dirty="0"/>
              <a:t>Discuss with peers. </a:t>
            </a:r>
          </a:p>
          <a:p>
            <a:r>
              <a:rPr lang="en-GB" dirty="0"/>
              <a:t> </a:t>
            </a:r>
          </a:p>
        </p:txBody>
      </p:sp>
      <p:pic>
        <p:nvPicPr>
          <p:cNvPr id="6" name="Picture Placeholder 5" descr="A person using an inhaler&#10;&#10;Description automatically generated">
            <a:extLst>
              <a:ext uri="{FF2B5EF4-FFF2-40B4-BE49-F238E27FC236}">
                <a16:creationId xmlns:a16="http://schemas.microsoft.com/office/drawing/2014/main" id="{402A0181-6959-C55B-F876-42DA28657997}"/>
              </a:ext>
            </a:extLst>
          </p:cNvPr>
          <p:cNvPicPr>
            <a:picLocks noChangeAspect="1"/>
          </p:cNvPicPr>
          <p:nvPr/>
        </p:nvPicPr>
        <p:blipFill>
          <a:blip r:embed="rId3" cstate="print">
            <a:extLst>
              <a:ext uri="{28A0092B-C50C-407E-A947-70E740481C1C}">
                <a14:useLocalDpi xmlns:a14="http://schemas.microsoft.com/office/drawing/2010/main" val="0"/>
              </a:ext>
            </a:extLst>
          </a:blip>
          <a:srcRect l="26599" r="26599"/>
          <a:stretch>
            <a:fillRect/>
          </a:stretch>
        </p:blipFill>
        <p:spPr>
          <a:xfrm>
            <a:off x="7448338" y="1616013"/>
            <a:ext cx="4041913" cy="4554268"/>
          </a:xfrm>
          <a:prstGeom prst="rect">
            <a:avLst/>
          </a:prstGeom>
        </p:spPr>
      </p:pic>
    </p:spTree>
    <p:custDataLst>
      <p:tags r:id="rId1"/>
    </p:custDataLst>
    <p:extLst>
      <p:ext uri="{BB962C8B-B14F-4D97-AF65-F5344CB8AC3E}">
        <p14:creationId xmlns:p14="http://schemas.microsoft.com/office/powerpoint/2010/main" val="18218650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69BA61-AFA0-8C0E-3CF5-432ED6AED16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F7EE52B-5471-AD65-64A8-680F4FE04E8B}"/>
              </a:ext>
            </a:extLst>
          </p:cNvPr>
          <p:cNvSpPr>
            <a:spLocks noGrp="1"/>
          </p:cNvSpPr>
          <p:nvPr>
            <p:ph type="body" sz="quarter" idx="11"/>
          </p:nvPr>
        </p:nvSpPr>
        <p:spPr/>
        <p:txBody>
          <a:bodyPr/>
          <a:lstStyle/>
          <a:p>
            <a:r>
              <a:rPr lang="en-GB" dirty="0"/>
              <a:t>General adaptations </a:t>
            </a:r>
          </a:p>
        </p:txBody>
      </p:sp>
      <p:sp>
        <p:nvSpPr>
          <p:cNvPr id="5" name="TextBox 4">
            <a:extLst>
              <a:ext uri="{FF2B5EF4-FFF2-40B4-BE49-F238E27FC236}">
                <a16:creationId xmlns:a16="http://schemas.microsoft.com/office/drawing/2014/main" id="{CF1776FA-3BB8-2B72-469D-B4B6EB202230}"/>
              </a:ext>
            </a:extLst>
          </p:cNvPr>
          <p:cNvSpPr txBox="1"/>
          <p:nvPr/>
        </p:nvSpPr>
        <p:spPr>
          <a:xfrm>
            <a:off x="701749" y="1502070"/>
            <a:ext cx="11304547" cy="4678204"/>
          </a:xfrm>
          <a:prstGeom prst="rect">
            <a:avLst/>
          </a:prstGeom>
          <a:noFill/>
        </p:spPr>
        <p:txBody>
          <a:bodyPr wrap="square">
            <a:spAutoFit/>
          </a:bodyPr>
          <a:lstStyle/>
          <a:p>
            <a:pPr marL="285750" lvl="0" indent="-285750">
              <a:spcBef>
                <a:spcPts val="600"/>
              </a:spcBef>
              <a:spcAft>
                <a:spcPts val="600"/>
              </a:spcAft>
              <a:buFont typeface="Arial" panose="020B0604020202020204" pitchFamily="34" charset="0"/>
              <a:buChar char="•"/>
            </a:pPr>
            <a:r>
              <a:rPr lang="en-GB" dirty="0">
                <a:latin typeface="Arial" panose="020B0604020202020204" pitchFamily="34" charset="0"/>
                <a:ea typeface="Times New Roman" panose="02020603050405020304" pitchFamily="18" charset="0"/>
              </a:rPr>
              <a:t>F</a:t>
            </a:r>
            <a:r>
              <a:rPr lang="en-GB" sz="1800" dirty="0">
                <a:effectLst/>
                <a:latin typeface="Arial" panose="020B0604020202020204" pitchFamily="34" charset="0"/>
                <a:ea typeface="Times New Roman" panose="02020603050405020304" pitchFamily="18" charset="0"/>
              </a:rPr>
              <a:t>requency, intensity, time, and type </a:t>
            </a:r>
          </a:p>
          <a:p>
            <a:pPr marL="285750" lvl="0" indent="-285750">
              <a:spcBef>
                <a:spcPts val="600"/>
              </a:spcBef>
              <a:spcAft>
                <a:spcPts val="600"/>
              </a:spcAft>
              <a:buFont typeface="Arial" panose="020B0604020202020204" pitchFamily="34" charset="0"/>
              <a:buChar char="•"/>
            </a:pPr>
            <a:r>
              <a:rPr lang="en-GB" sz="1800" dirty="0">
                <a:effectLst/>
                <a:latin typeface="Arial" panose="020B0604020202020204" pitchFamily="34" charset="0"/>
                <a:ea typeface="Times New Roman" panose="02020603050405020304" pitchFamily="18" charset="0"/>
              </a:rPr>
              <a:t>Intensity variables (modification/progression):</a:t>
            </a:r>
          </a:p>
          <a:p>
            <a:pPr marL="742950" lvl="1" indent="-285750">
              <a:spcBef>
                <a:spcPts val="600"/>
              </a:spcBef>
              <a:spcAft>
                <a:spcPts val="600"/>
              </a:spcAft>
              <a:buFont typeface="Courier New" panose="02070309020205020404" pitchFamily="49" charset="0"/>
              <a:buChar char="o"/>
            </a:pPr>
            <a:r>
              <a:rPr lang="en-GB" dirty="0">
                <a:effectLst/>
                <a:latin typeface="Arial" panose="020B0604020202020204" pitchFamily="34" charset="0"/>
                <a:ea typeface="Times New Roman" panose="02020603050405020304" pitchFamily="18" charset="0"/>
              </a:rPr>
              <a:t>range of motion </a:t>
            </a:r>
          </a:p>
          <a:p>
            <a:pPr marL="742950" lvl="1" indent="-285750">
              <a:spcBef>
                <a:spcPts val="600"/>
              </a:spcBef>
              <a:spcAft>
                <a:spcPts val="600"/>
              </a:spcAft>
              <a:buFont typeface="Courier New" panose="02070309020205020404" pitchFamily="49" charset="0"/>
              <a:buChar char="o"/>
            </a:pPr>
            <a:r>
              <a:rPr lang="en-GB" dirty="0">
                <a:effectLst/>
                <a:latin typeface="Arial" panose="020B0604020202020204" pitchFamily="34" charset="0"/>
                <a:ea typeface="Times New Roman" panose="02020603050405020304" pitchFamily="18" charset="0"/>
              </a:rPr>
              <a:t>repetitions </a:t>
            </a:r>
          </a:p>
          <a:p>
            <a:pPr marL="742950" lvl="1" indent="-285750">
              <a:spcBef>
                <a:spcPts val="600"/>
              </a:spcBef>
              <a:spcAft>
                <a:spcPts val="600"/>
              </a:spcAft>
              <a:buFont typeface="Courier New" panose="02070309020205020404" pitchFamily="49" charset="0"/>
              <a:buChar char="o"/>
            </a:pPr>
            <a:r>
              <a:rPr lang="en-GB" dirty="0">
                <a:effectLst/>
                <a:latin typeface="Arial" panose="020B0604020202020204" pitchFamily="34" charset="0"/>
                <a:ea typeface="Times New Roman" panose="02020603050405020304" pitchFamily="18" charset="0"/>
              </a:rPr>
              <a:t>resistance </a:t>
            </a:r>
          </a:p>
          <a:p>
            <a:pPr marL="742950" lvl="1" indent="-285750">
              <a:spcBef>
                <a:spcPts val="600"/>
              </a:spcBef>
              <a:spcAft>
                <a:spcPts val="600"/>
              </a:spcAft>
              <a:buFont typeface="Courier New" panose="02070309020205020404" pitchFamily="49" charset="0"/>
              <a:buChar char="o"/>
            </a:pPr>
            <a:r>
              <a:rPr lang="en-GB" dirty="0">
                <a:effectLst/>
                <a:latin typeface="Arial" panose="020B0604020202020204" pitchFamily="34" charset="0"/>
                <a:ea typeface="Times New Roman" panose="02020603050405020304" pitchFamily="18" charset="0"/>
              </a:rPr>
              <a:t>rate or speed of movement </a:t>
            </a:r>
          </a:p>
          <a:p>
            <a:pPr marL="742950" lvl="1" indent="-285750">
              <a:spcBef>
                <a:spcPts val="600"/>
              </a:spcBef>
              <a:spcAft>
                <a:spcPts val="600"/>
              </a:spcAft>
              <a:buFont typeface="Courier New" panose="02070309020205020404" pitchFamily="49" charset="0"/>
              <a:buChar char="o"/>
            </a:pPr>
            <a:r>
              <a:rPr lang="en-GB" dirty="0">
                <a:effectLst/>
                <a:latin typeface="Arial" panose="020B0604020202020204" pitchFamily="34" charset="0"/>
                <a:ea typeface="Times New Roman" panose="02020603050405020304" pitchFamily="18" charset="0"/>
              </a:rPr>
              <a:t>impact </a:t>
            </a:r>
          </a:p>
          <a:p>
            <a:pPr marL="742950" lvl="1" indent="-285750">
              <a:spcBef>
                <a:spcPts val="600"/>
              </a:spcBef>
              <a:spcAft>
                <a:spcPts val="600"/>
              </a:spcAft>
              <a:buFont typeface="Courier New" panose="02070309020205020404" pitchFamily="49" charset="0"/>
              <a:buChar char="o"/>
            </a:pPr>
            <a:r>
              <a:rPr lang="en-GB" dirty="0">
                <a:effectLst/>
                <a:latin typeface="Arial" panose="020B0604020202020204" pitchFamily="34" charset="0"/>
                <a:ea typeface="Times New Roman" panose="02020603050405020304" pitchFamily="18" charset="0"/>
              </a:rPr>
              <a:t>exercise positions and start positions </a:t>
            </a:r>
          </a:p>
          <a:p>
            <a:pPr marL="742950" lvl="1" indent="-285750">
              <a:spcBef>
                <a:spcPts val="600"/>
              </a:spcBef>
              <a:spcAft>
                <a:spcPts val="600"/>
              </a:spcAft>
              <a:buFont typeface="Courier New" panose="02070309020205020404" pitchFamily="49" charset="0"/>
              <a:buChar char="o"/>
            </a:pPr>
            <a:r>
              <a:rPr lang="en-GB" dirty="0">
                <a:effectLst/>
                <a:latin typeface="Arial" panose="020B0604020202020204" pitchFamily="34" charset="0"/>
                <a:ea typeface="Times New Roman" panose="02020603050405020304" pitchFamily="18" charset="0"/>
              </a:rPr>
              <a:t>weight-bearing </a:t>
            </a:r>
          </a:p>
          <a:p>
            <a:pPr marL="742950" lvl="1" indent="-285750">
              <a:spcBef>
                <a:spcPts val="600"/>
              </a:spcBef>
              <a:spcAft>
                <a:spcPts val="600"/>
              </a:spcAft>
              <a:buFont typeface="Courier New" panose="02070309020205020404" pitchFamily="49" charset="0"/>
              <a:buChar char="o"/>
            </a:pPr>
            <a:r>
              <a:rPr lang="en-GB" dirty="0">
                <a:effectLst/>
                <a:latin typeface="Arial" panose="020B0604020202020204" pitchFamily="34" charset="0"/>
                <a:ea typeface="Times New Roman" panose="02020603050405020304" pitchFamily="18" charset="0"/>
              </a:rPr>
              <a:t>balance and level of support </a:t>
            </a:r>
          </a:p>
          <a:p>
            <a:pPr marL="742950" lvl="1" indent="-285750">
              <a:spcBef>
                <a:spcPts val="600"/>
              </a:spcBef>
              <a:spcAft>
                <a:spcPts val="600"/>
              </a:spcAft>
              <a:buFont typeface="Courier New" panose="02070309020205020404" pitchFamily="49" charset="0"/>
              <a:buChar char="o"/>
            </a:pPr>
            <a:r>
              <a:rPr lang="en-GB" dirty="0">
                <a:effectLst/>
                <a:latin typeface="Arial" panose="020B0604020202020204" pitchFamily="34" charset="0"/>
                <a:ea typeface="Times New Roman" panose="02020603050405020304" pitchFamily="18" charset="0"/>
              </a:rPr>
              <a:t>music speed – appropriateness of speed and when not appropriate. </a:t>
            </a:r>
          </a:p>
        </p:txBody>
      </p:sp>
    </p:spTree>
    <p:custDataLst>
      <p:tags r:id="rId1"/>
    </p:custDataLst>
    <p:extLst>
      <p:ext uri="{BB962C8B-B14F-4D97-AF65-F5344CB8AC3E}">
        <p14:creationId xmlns:p14="http://schemas.microsoft.com/office/powerpoint/2010/main" val="25476277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40183C9-7D18-6B15-ABC5-8AA284A60C98}"/>
              </a:ext>
            </a:extLst>
          </p:cNvPr>
          <p:cNvSpPr>
            <a:spLocks noGrp="1"/>
          </p:cNvSpPr>
          <p:nvPr>
            <p:ph type="body" sz="quarter" idx="11"/>
          </p:nvPr>
        </p:nvSpPr>
        <p:spPr/>
        <p:txBody>
          <a:bodyPr/>
          <a:lstStyle/>
          <a:p>
            <a:r>
              <a:rPr lang="en-GB" dirty="0"/>
              <a:t>Condition grouping considerations </a:t>
            </a:r>
          </a:p>
        </p:txBody>
      </p:sp>
      <p:sp>
        <p:nvSpPr>
          <p:cNvPr id="5" name="TextBox 4">
            <a:extLst>
              <a:ext uri="{FF2B5EF4-FFF2-40B4-BE49-F238E27FC236}">
                <a16:creationId xmlns:a16="http://schemas.microsoft.com/office/drawing/2014/main" id="{91AF198C-F5C0-AC9C-BEB6-B377EFD26F48}"/>
              </a:ext>
            </a:extLst>
          </p:cNvPr>
          <p:cNvSpPr txBox="1"/>
          <p:nvPr/>
        </p:nvSpPr>
        <p:spPr>
          <a:xfrm>
            <a:off x="698345" y="1568744"/>
            <a:ext cx="11404910" cy="3188180"/>
          </a:xfrm>
          <a:prstGeom prst="rect">
            <a:avLst/>
          </a:prstGeom>
          <a:noFill/>
        </p:spPr>
        <p:txBody>
          <a:bodyPr wrap="square">
            <a:spAutoFit/>
          </a:bodyPr>
          <a:lstStyle/>
          <a:p>
            <a:pPr lvl="0">
              <a:spcBef>
                <a:spcPts val="600"/>
              </a:spcBef>
            </a:pPr>
            <a:r>
              <a:rPr lang="en-GB" sz="1800" dirty="0">
                <a:effectLst/>
                <a:latin typeface="Arial" panose="020B0604020202020204" pitchFamily="34" charset="0"/>
                <a:ea typeface="Aptos" panose="020B0004020202020204" pitchFamily="34" charset="0"/>
              </a:rPr>
              <a:t>Adaptations will be needed according to specific conditions and levels of decline (as appropriate):</a:t>
            </a:r>
          </a:p>
          <a:p>
            <a:pPr marL="285750" lvl="0" indent="-285750">
              <a:spcBef>
                <a:spcPts val="600"/>
              </a:spcBef>
              <a:spcAft>
                <a:spcPts val="600"/>
              </a:spcAft>
              <a:buFont typeface="Arial" panose="020B0604020202020204" pitchFamily="34" charset="0"/>
              <a:buChar char="•"/>
            </a:pPr>
            <a:r>
              <a:rPr lang="en-GB" dirty="0">
                <a:latin typeface="Arial" panose="020B0604020202020204" pitchFamily="34" charset="0"/>
                <a:ea typeface="Times New Roman" panose="02020603050405020304" pitchFamily="18" charset="0"/>
              </a:rPr>
              <a:t>J</a:t>
            </a:r>
            <a:r>
              <a:rPr lang="en-GB" sz="1800" dirty="0">
                <a:effectLst/>
                <a:latin typeface="Arial" panose="020B0604020202020204" pitchFamily="34" charset="0"/>
                <a:ea typeface="Times New Roman" panose="02020603050405020304" pitchFamily="18" charset="0"/>
              </a:rPr>
              <a:t>oint impairments: </a:t>
            </a:r>
            <a:endParaRPr lang="en-GB" dirty="0">
              <a:latin typeface="Arial" panose="020B0604020202020204" pitchFamily="34" charset="0"/>
              <a:ea typeface="Times New Roman" panose="02020603050405020304" pitchFamily="18" charset="0"/>
            </a:endParaRPr>
          </a:p>
          <a:p>
            <a:pPr marL="742950" lvl="1" indent="-285750">
              <a:spcBef>
                <a:spcPts val="600"/>
              </a:spcBef>
              <a:spcAft>
                <a:spcPts val="600"/>
              </a:spcAft>
              <a:buFont typeface="Courier New" panose="02070309020205020404" pitchFamily="49" charset="0"/>
              <a:buChar char="o"/>
            </a:pPr>
            <a:r>
              <a:rPr lang="en-GB" dirty="0">
                <a:effectLst/>
                <a:latin typeface="Arial" panose="020B0604020202020204" pitchFamily="34" charset="0"/>
                <a:ea typeface="Times New Roman" panose="02020603050405020304" pitchFamily="18" charset="0"/>
              </a:rPr>
              <a:t>Affected joints - shoulder, hip, spine, finger, toes, knees, wrist </a:t>
            </a:r>
          </a:p>
          <a:p>
            <a:pPr marL="742950" lvl="1" indent="-285750">
              <a:spcBef>
                <a:spcPts val="600"/>
              </a:spcBef>
              <a:spcAft>
                <a:spcPts val="600"/>
              </a:spcAft>
              <a:buFont typeface="Courier New" panose="02070309020205020404" pitchFamily="49" charset="0"/>
              <a:buChar char="o"/>
            </a:pPr>
            <a:r>
              <a:rPr lang="en-GB" dirty="0">
                <a:effectLst/>
                <a:latin typeface="Arial" panose="020B0604020202020204" pitchFamily="34" charset="0"/>
                <a:ea typeface="Times New Roman" panose="02020603050405020304" pitchFamily="18" charset="0"/>
              </a:rPr>
              <a:t>Effects - pain, reduced range of motion (ROM), stiffness, lack of strength, alignment and posture. </a:t>
            </a:r>
          </a:p>
          <a:p>
            <a:pPr marL="285750" lvl="0" indent="-285750">
              <a:spcBef>
                <a:spcPts val="600"/>
              </a:spcBef>
              <a:spcAft>
                <a:spcPts val="600"/>
              </a:spcAft>
              <a:buFont typeface="Arial" panose="020B0604020202020204" pitchFamily="34" charset="0"/>
              <a:buChar char="•"/>
            </a:pPr>
            <a:r>
              <a:rPr lang="en-GB" dirty="0">
                <a:latin typeface="Arial" panose="020B0604020202020204" pitchFamily="34" charset="0"/>
                <a:ea typeface="Times New Roman" panose="02020603050405020304" pitchFamily="18" charset="0"/>
              </a:rPr>
              <a:t>C</a:t>
            </a:r>
            <a:r>
              <a:rPr lang="en-GB" sz="1800" dirty="0">
                <a:effectLst/>
                <a:latin typeface="Arial" panose="020B0604020202020204" pitchFamily="34" charset="0"/>
                <a:ea typeface="Times New Roman" panose="02020603050405020304" pitchFamily="18" charset="0"/>
              </a:rPr>
              <a:t>ardiorespiratory – reduced tolerance and capacity, lower muscle mass, breathlessness.</a:t>
            </a:r>
          </a:p>
          <a:p>
            <a:pPr marL="285750" lvl="0" indent="-285750">
              <a:spcBef>
                <a:spcPts val="600"/>
              </a:spcBef>
              <a:spcAft>
                <a:spcPts val="600"/>
              </a:spcAft>
              <a:buFont typeface="Arial" panose="020B0604020202020204" pitchFamily="34" charset="0"/>
              <a:buChar char="•"/>
            </a:pPr>
            <a:r>
              <a:rPr lang="en-GB" dirty="0">
                <a:latin typeface="Arial" panose="020B0604020202020204" pitchFamily="34" charset="0"/>
                <a:ea typeface="Times New Roman" panose="02020603050405020304" pitchFamily="18" charset="0"/>
              </a:rPr>
              <a:t>S</a:t>
            </a:r>
            <a:r>
              <a:rPr lang="en-GB" sz="1800" dirty="0">
                <a:effectLst/>
                <a:latin typeface="Arial" panose="020B0604020202020204" pitchFamily="34" charset="0"/>
                <a:ea typeface="Times New Roman" panose="02020603050405020304" pitchFamily="18" charset="0"/>
              </a:rPr>
              <a:t>ensory impairment – visual, vestibular, hearing, proprioception. </a:t>
            </a:r>
          </a:p>
          <a:p>
            <a:pPr marL="285750" lvl="0" indent="-285750">
              <a:spcBef>
                <a:spcPts val="600"/>
              </a:spcBef>
              <a:spcAft>
                <a:spcPts val="600"/>
              </a:spcAft>
              <a:buFont typeface="Arial" panose="020B0604020202020204" pitchFamily="34" charset="0"/>
              <a:buChar char="•"/>
            </a:pPr>
            <a:r>
              <a:rPr lang="en-GB" kern="0" dirty="0">
                <a:latin typeface="Arial" panose="020B0604020202020204" pitchFamily="34" charset="0"/>
                <a:ea typeface="Aptos" panose="020B0004020202020204" pitchFamily="34" charset="0"/>
              </a:rPr>
              <a:t>C</a:t>
            </a:r>
            <a:r>
              <a:rPr lang="en-GB" sz="1800" kern="0" dirty="0">
                <a:effectLst/>
                <a:latin typeface="Arial" panose="020B0604020202020204" pitchFamily="34" charset="0"/>
                <a:ea typeface="Aptos" panose="020B0004020202020204" pitchFamily="34" charset="0"/>
              </a:rPr>
              <a:t>ognitive/mental – mild dementia, low mood, mild depression/anxiety, the decline in cognitive ability, short-term memory, decline in ability to follow instructions safely, decline in ability to sequence tasks.</a:t>
            </a:r>
            <a:endParaRPr lang="en-GB" dirty="0"/>
          </a:p>
        </p:txBody>
      </p:sp>
      <p:sp>
        <p:nvSpPr>
          <p:cNvPr id="6" name="Rectangle 5">
            <a:extLst>
              <a:ext uri="{FF2B5EF4-FFF2-40B4-BE49-F238E27FC236}">
                <a16:creationId xmlns:a16="http://schemas.microsoft.com/office/drawing/2014/main" id="{EEA151DB-FAEF-589B-3658-7421D47C2257}"/>
              </a:ext>
            </a:extLst>
          </p:cNvPr>
          <p:cNvSpPr/>
          <p:nvPr/>
        </p:nvSpPr>
        <p:spPr>
          <a:xfrm>
            <a:off x="1862254" y="4976444"/>
            <a:ext cx="9077092" cy="981307"/>
          </a:xfrm>
          <a:prstGeom prst="rect">
            <a:avLst/>
          </a:prstGeom>
          <a:solidFill>
            <a:srgbClr val="0070C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a:t>How may these affect session content and structure?</a:t>
            </a:r>
          </a:p>
        </p:txBody>
      </p:sp>
    </p:spTree>
    <p:custDataLst>
      <p:tags r:id="rId1"/>
    </p:custDataLst>
    <p:extLst>
      <p:ext uri="{BB962C8B-B14F-4D97-AF65-F5344CB8AC3E}">
        <p14:creationId xmlns:p14="http://schemas.microsoft.com/office/powerpoint/2010/main" val="31422586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49DA5E3-6FEE-7D5B-1A40-4A92E20686CC}"/>
              </a:ext>
            </a:extLst>
          </p:cNvPr>
          <p:cNvSpPr>
            <a:spLocks noGrp="1"/>
          </p:cNvSpPr>
          <p:nvPr>
            <p:ph type="body" sz="quarter" idx="11"/>
          </p:nvPr>
        </p:nvSpPr>
        <p:spPr/>
        <p:txBody>
          <a:bodyPr/>
          <a:lstStyle/>
          <a:p>
            <a:r>
              <a:rPr lang="en-US" dirty="0"/>
              <a:t>Session content</a:t>
            </a:r>
          </a:p>
        </p:txBody>
      </p:sp>
      <p:sp>
        <p:nvSpPr>
          <p:cNvPr id="5" name="TextBox 4">
            <a:extLst>
              <a:ext uri="{FF2B5EF4-FFF2-40B4-BE49-F238E27FC236}">
                <a16:creationId xmlns:a16="http://schemas.microsoft.com/office/drawing/2014/main" id="{57735187-BE95-8AE3-F6A3-51B0811C7CE6}"/>
              </a:ext>
            </a:extLst>
          </p:cNvPr>
          <p:cNvSpPr txBox="1"/>
          <p:nvPr/>
        </p:nvSpPr>
        <p:spPr>
          <a:xfrm>
            <a:off x="701749" y="1404412"/>
            <a:ext cx="11154190" cy="5109091"/>
          </a:xfrm>
          <a:prstGeom prst="rect">
            <a:avLst/>
          </a:prstGeom>
          <a:noFill/>
        </p:spPr>
        <p:txBody>
          <a:bodyPr wrap="square">
            <a:spAutoFit/>
          </a:bodyPr>
          <a:lstStyle/>
          <a:p>
            <a:pPr marL="285750" indent="-285750">
              <a:spcBef>
                <a:spcPts val="600"/>
              </a:spcBef>
              <a:spcAft>
                <a:spcPts val="600"/>
              </a:spcAft>
              <a:buFont typeface="Arial" panose="020B0604020202020204" pitchFamily="34" charset="0"/>
              <a:buChar char="•"/>
            </a:pPr>
            <a:r>
              <a:rPr lang="en-GB" dirty="0">
                <a:latin typeface="Arial" panose="020B0604020202020204" pitchFamily="34" charset="0"/>
                <a:ea typeface="Calibri" panose="020F0502020204030204" pitchFamily="34" charset="0"/>
                <a:cs typeface="Arial" panose="020B0604020202020204" pitchFamily="34" charset="0"/>
              </a:rPr>
              <a:t>P</a:t>
            </a:r>
            <a:r>
              <a:rPr lang="en-GB" sz="1800" dirty="0">
                <a:effectLst/>
                <a:latin typeface="Arial" panose="020B0604020202020204" pitchFamily="34" charset="0"/>
                <a:ea typeface="Calibri" panose="020F0502020204030204" pitchFamily="34" charset="0"/>
                <a:cs typeface="Arial" panose="020B0604020202020204" pitchFamily="34" charset="0"/>
              </a:rPr>
              <a:t>lanning considerations for delivering exercise sessions for adults with long-term health conditions</a:t>
            </a:r>
            <a:r>
              <a:rPr lang="en-GB" dirty="0">
                <a:latin typeface="Arial" panose="020B0604020202020204" pitchFamily="34" charset="0"/>
                <a:ea typeface="Calibri" panose="020F0502020204030204" pitchFamily="34" charset="0"/>
                <a:cs typeface="Arial" panose="020B0604020202020204" pitchFamily="34" charset="0"/>
              </a:rPr>
              <a:t>.</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p>
            <a:pPr marL="285750" indent="-285750">
              <a:spcBef>
                <a:spcPts val="600"/>
              </a:spcBef>
              <a:spcAft>
                <a:spcPts val="600"/>
              </a:spcAft>
              <a:buFont typeface="Arial" panose="020B0604020202020204" pitchFamily="34" charset="0"/>
              <a:buChar char="•"/>
            </a:pPr>
            <a:r>
              <a:rPr lang="en-GB" dirty="0">
                <a:latin typeface="Arial" panose="020B0604020202020204" pitchFamily="34" charset="0"/>
                <a:ea typeface="Calibri" panose="020F0502020204030204" pitchFamily="34" charset="0"/>
                <a:cs typeface="Arial" panose="020B0604020202020204" pitchFamily="34" charset="0"/>
              </a:rPr>
              <a:t>H</a:t>
            </a:r>
            <a:r>
              <a:rPr lang="en-GB" sz="1800" dirty="0">
                <a:effectLst/>
                <a:latin typeface="Arial" panose="020B0604020202020204" pitchFamily="34" charset="0"/>
                <a:ea typeface="Calibri" panose="020F0502020204030204" pitchFamily="34" charset="0"/>
                <a:cs typeface="Arial" panose="020B0604020202020204" pitchFamily="34" charset="0"/>
              </a:rPr>
              <a:t>ow to assess and manage the risks in the exercise environment. </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p>
            <a:pPr marL="285750" indent="-285750">
              <a:spcBef>
                <a:spcPts val="600"/>
              </a:spcBef>
              <a:spcAft>
                <a:spcPts val="600"/>
              </a:spcAft>
              <a:buFont typeface="Arial" panose="020B0604020202020204" pitchFamily="34" charset="0"/>
              <a:buChar char="•"/>
            </a:pPr>
            <a:r>
              <a:rPr lang="en-GB" sz="1800" dirty="0">
                <a:effectLst/>
                <a:latin typeface="Arial" panose="020B0604020202020204" pitchFamily="34" charset="0"/>
                <a:ea typeface="Calibri" panose="020F0502020204030204" pitchFamily="34" charset="0"/>
                <a:cs typeface="Arial" panose="020B0604020202020204" pitchFamily="34" charset="0"/>
              </a:rPr>
              <a:t>The effects of long-term health conditions on the body systems and implications for exercise. </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p>
            <a:pPr marL="285750" indent="-285750">
              <a:spcBef>
                <a:spcPts val="600"/>
              </a:spcBef>
              <a:spcAft>
                <a:spcPts val="600"/>
              </a:spcAft>
              <a:buFont typeface="Arial" panose="020B0604020202020204" pitchFamily="34" charset="0"/>
              <a:buChar char="•"/>
            </a:pPr>
            <a:r>
              <a:rPr lang="en-GB" dirty="0">
                <a:solidFill>
                  <a:srgbClr val="000000"/>
                </a:solidFill>
                <a:latin typeface="ArialMT"/>
                <a:ea typeface="Calibri" panose="020F0502020204030204" pitchFamily="34" charset="0"/>
                <a:cs typeface="Arial" panose="020B0604020202020204" pitchFamily="34" charset="0"/>
              </a:rPr>
              <a:t>P</a:t>
            </a:r>
            <a:r>
              <a:rPr lang="en-GB" sz="1800" b="0" i="0" dirty="0">
                <a:solidFill>
                  <a:srgbClr val="000000"/>
                </a:solidFill>
                <a:effectLst/>
                <a:latin typeface="ArialMT"/>
                <a:ea typeface="Calibri" panose="020F0502020204030204" pitchFamily="34" charset="0"/>
                <a:cs typeface="Arial" panose="020B0604020202020204" pitchFamily="34" charset="0"/>
              </a:rPr>
              <a:t>hysical activity, ageing and disease processes </a:t>
            </a:r>
            <a:r>
              <a:rPr lang="en-GB" sz="1800" dirty="0">
                <a:effectLst/>
                <a:latin typeface="Arial" panose="020B0604020202020204" pitchFamily="34" charset="0"/>
                <a:ea typeface="Calibri" panose="020F0502020204030204" pitchFamily="34" charset="0"/>
                <a:cs typeface="Arial" panose="020B0604020202020204" pitchFamily="34" charset="0"/>
              </a:rPr>
              <a:t>and implications for exercise. </a:t>
            </a:r>
          </a:p>
          <a:p>
            <a:pPr marL="285750" indent="-285750">
              <a:spcBef>
                <a:spcPts val="600"/>
              </a:spcBef>
              <a:spcAft>
                <a:spcPts val="600"/>
              </a:spcAft>
              <a:buFont typeface="Arial" panose="020B0604020202020204" pitchFamily="34" charset="0"/>
              <a:buChar char="•"/>
            </a:pPr>
            <a:r>
              <a:rPr lang="en-GB" dirty="0">
                <a:latin typeface="Arial" panose="020B0604020202020204" pitchFamily="34" charset="0"/>
                <a:ea typeface="Calibri" panose="020F0502020204030204" pitchFamily="34" charset="0"/>
                <a:cs typeface="Arial" panose="020B0604020202020204" pitchFamily="34" charset="0"/>
              </a:rPr>
              <a:t>S</a:t>
            </a:r>
            <a:r>
              <a:rPr lang="en-GB" sz="1800" dirty="0">
                <a:effectLst/>
                <a:latin typeface="Arial" panose="020B0604020202020204" pitchFamily="34" charset="0"/>
                <a:ea typeface="Calibri" panose="020F0502020204030204" pitchFamily="34" charset="0"/>
                <a:cs typeface="Arial" panose="020B0604020202020204" pitchFamily="34" charset="0"/>
              </a:rPr>
              <a:t>afe and effective session structure and appropriate activities for specific long-term health conditions:</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p>
            <a:pPr marL="742950" lvl="1" indent="-285750">
              <a:spcBef>
                <a:spcPts val="600"/>
              </a:spcBef>
              <a:spcAft>
                <a:spcPts val="600"/>
              </a:spcAft>
              <a:buFont typeface="Courier New" panose="02070309020205020404" pitchFamily="49" charset="0"/>
              <a:buChar char="o"/>
            </a:pPr>
            <a:r>
              <a:rPr lang="en-GB" dirty="0">
                <a:effectLst/>
                <a:latin typeface="Arial" panose="020B0604020202020204" pitchFamily="34" charset="0"/>
                <a:ea typeface="Calibri" panose="020F0502020204030204" pitchFamily="34" charset="0"/>
                <a:cs typeface="Arial" panose="020B0604020202020204" pitchFamily="34" charset="0"/>
              </a:rPr>
              <a:t>warm-up </a:t>
            </a:r>
            <a:endParaRPr lang="en-GB" dirty="0">
              <a:effectLst/>
              <a:latin typeface="Arial" panose="020B0604020202020204" pitchFamily="34" charset="0"/>
              <a:ea typeface="Calibri" panose="020F0502020204030204" pitchFamily="34" charset="0"/>
              <a:cs typeface="Times New Roman" panose="02020603050405020304" pitchFamily="18" charset="0"/>
            </a:endParaRPr>
          </a:p>
          <a:p>
            <a:pPr marL="742950" lvl="1" indent="-285750">
              <a:spcBef>
                <a:spcPts val="600"/>
              </a:spcBef>
              <a:spcAft>
                <a:spcPts val="600"/>
              </a:spcAft>
              <a:buFont typeface="Courier New" panose="02070309020205020404" pitchFamily="49" charset="0"/>
              <a:buChar char="o"/>
            </a:pPr>
            <a:r>
              <a:rPr lang="en-GB" dirty="0">
                <a:effectLst/>
                <a:latin typeface="Arial" panose="020B0604020202020204" pitchFamily="34" charset="0"/>
                <a:ea typeface="Calibri" panose="020F0502020204030204" pitchFamily="34" charset="0"/>
                <a:cs typeface="Arial" panose="020B0604020202020204" pitchFamily="34" charset="0"/>
              </a:rPr>
              <a:t>cardiovascular training </a:t>
            </a:r>
            <a:endParaRPr lang="en-GB" dirty="0">
              <a:effectLst/>
              <a:latin typeface="Arial" panose="020B0604020202020204" pitchFamily="34" charset="0"/>
              <a:ea typeface="Calibri" panose="020F0502020204030204" pitchFamily="34" charset="0"/>
              <a:cs typeface="Times New Roman" panose="02020603050405020304" pitchFamily="18" charset="0"/>
            </a:endParaRPr>
          </a:p>
          <a:p>
            <a:pPr marL="742950" lvl="1" indent="-285750">
              <a:spcBef>
                <a:spcPts val="600"/>
              </a:spcBef>
              <a:spcAft>
                <a:spcPts val="600"/>
              </a:spcAft>
              <a:buFont typeface="Courier New" panose="02070309020205020404" pitchFamily="49" charset="0"/>
              <a:buChar char="o"/>
            </a:pPr>
            <a:r>
              <a:rPr lang="en-GB" dirty="0">
                <a:effectLst/>
                <a:latin typeface="Arial" panose="020B0604020202020204" pitchFamily="34" charset="0"/>
                <a:ea typeface="Calibri" panose="020F0502020204030204" pitchFamily="34" charset="0"/>
                <a:cs typeface="Arial" panose="020B0604020202020204" pitchFamily="34" charset="0"/>
              </a:rPr>
              <a:t>muscular fitness training</a:t>
            </a:r>
            <a:endParaRPr lang="en-GB" dirty="0">
              <a:effectLst/>
              <a:latin typeface="Arial" panose="020B0604020202020204" pitchFamily="34" charset="0"/>
              <a:ea typeface="Calibri" panose="020F0502020204030204" pitchFamily="34" charset="0"/>
              <a:cs typeface="Times New Roman" panose="02020603050405020304" pitchFamily="18" charset="0"/>
            </a:endParaRPr>
          </a:p>
          <a:p>
            <a:pPr marL="742950" lvl="1" indent="-285750">
              <a:spcBef>
                <a:spcPts val="600"/>
              </a:spcBef>
              <a:spcAft>
                <a:spcPts val="600"/>
              </a:spcAft>
              <a:buFont typeface="Courier New" panose="02070309020205020404" pitchFamily="49" charset="0"/>
              <a:buChar char="o"/>
            </a:pPr>
            <a:r>
              <a:rPr lang="en-GB" dirty="0">
                <a:effectLst/>
                <a:latin typeface="Arial" panose="020B0604020202020204" pitchFamily="34" charset="0"/>
                <a:ea typeface="Calibri" panose="020F0502020204030204" pitchFamily="34" charset="0"/>
                <a:cs typeface="Arial" panose="020B0604020202020204" pitchFamily="34" charset="0"/>
              </a:rPr>
              <a:t>cooldown</a:t>
            </a:r>
            <a:endParaRPr lang="en-GB" dirty="0">
              <a:effectLst/>
              <a:latin typeface="Arial" panose="020B0604020202020204" pitchFamily="34" charset="0"/>
              <a:ea typeface="Calibri" panose="020F0502020204030204" pitchFamily="34" charset="0"/>
              <a:cs typeface="Times New Roman" panose="02020603050405020304" pitchFamily="18" charset="0"/>
            </a:endParaRPr>
          </a:p>
          <a:p>
            <a:pPr marL="285750" indent="-285750">
              <a:spcBef>
                <a:spcPts val="600"/>
              </a:spcBef>
              <a:spcAft>
                <a:spcPts val="600"/>
              </a:spcAft>
              <a:buFont typeface="Arial" panose="020B0604020202020204" pitchFamily="34" charset="0"/>
              <a:buChar char="•"/>
            </a:pPr>
            <a:r>
              <a:rPr lang="en-GB" dirty="0">
                <a:latin typeface="Arial" panose="020B0604020202020204" pitchFamily="34" charset="0"/>
                <a:ea typeface="Calibri" panose="020F0502020204030204" pitchFamily="34" charset="0"/>
                <a:cs typeface="Arial" panose="020B0604020202020204" pitchFamily="34" charset="0"/>
              </a:rPr>
              <a:t>B</a:t>
            </a:r>
            <a:r>
              <a:rPr lang="en-GB" sz="1800" dirty="0">
                <a:effectLst/>
                <a:latin typeface="Arial" panose="020B0604020202020204" pitchFamily="34" charset="0"/>
                <a:ea typeface="Calibri" panose="020F0502020204030204" pitchFamily="34" charset="0"/>
                <a:cs typeface="Arial" panose="020B0604020202020204" pitchFamily="34" charset="0"/>
              </a:rPr>
              <a:t>enefits and limitations of different methods of monitoring exercise. </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p>
            <a:pPr marL="285750" indent="-285750">
              <a:spcBef>
                <a:spcPts val="600"/>
              </a:spcBef>
              <a:spcAft>
                <a:spcPts val="600"/>
              </a:spcAft>
              <a:buFont typeface="Arial" panose="020B0604020202020204" pitchFamily="34" charset="0"/>
              <a:buChar char="•"/>
            </a:pPr>
            <a:r>
              <a:rPr lang="en-GB" dirty="0">
                <a:latin typeface="Arial" panose="020B0604020202020204" pitchFamily="34" charset="0"/>
                <a:ea typeface="Calibri" panose="020F0502020204030204" pitchFamily="34" charset="0"/>
                <a:cs typeface="Arial" panose="020B0604020202020204" pitchFamily="34" charset="0"/>
              </a:rPr>
              <a:t>M</a:t>
            </a:r>
            <a:r>
              <a:rPr lang="en-GB" sz="1800" dirty="0">
                <a:effectLst/>
                <a:latin typeface="Arial" panose="020B0604020202020204" pitchFamily="34" charset="0"/>
                <a:ea typeface="Calibri" panose="020F0502020204030204" pitchFamily="34" charset="0"/>
                <a:cs typeface="Arial" panose="020B0604020202020204" pitchFamily="34" charset="0"/>
              </a:rPr>
              <a:t>odifications, adaptations and progressions. </a:t>
            </a:r>
          </a:p>
          <a:p>
            <a:pPr marL="285750" indent="-285750">
              <a:spcBef>
                <a:spcPts val="600"/>
              </a:spcBef>
              <a:spcAft>
                <a:spcPts val="600"/>
              </a:spcAft>
              <a:buFont typeface="Arial" panose="020B0604020202020204" pitchFamily="34" charset="0"/>
              <a:buChar char="•"/>
            </a:pPr>
            <a:r>
              <a:rPr lang="en-US" sz="1800" b="0" dirty="0">
                <a:effectLst/>
                <a:latin typeface="Arial" panose="020B0604020202020204" pitchFamily="34" charset="0"/>
                <a:ea typeface="Calibri" panose="020F0502020204030204" pitchFamily="34" charset="0"/>
              </a:rPr>
              <a:t>The appropriatene</a:t>
            </a:r>
            <a:r>
              <a:rPr lang="en-US" dirty="0">
                <a:latin typeface="Arial" panose="020B0604020202020204" pitchFamily="34" charset="0"/>
                <a:ea typeface="Calibri" panose="020F0502020204030204" pitchFamily="34" charset="0"/>
              </a:rPr>
              <a:t>ss of a</a:t>
            </a:r>
            <a:r>
              <a:rPr lang="en-US" sz="1800" b="0" dirty="0">
                <a:effectLst/>
                <a:latin typeface="Arial" panose="020B0604020202020204" pitchFamily="34" charset="0"/>
                <a:ea typeface="Calibri" panose="020F0502020204030204" pitchFamily="34" charset="0"/>
              </a:rPr>
              <a:t>lternative types of activity.</a:t>
            </a:r>
            <a:endParaRPr lang="en-GB" sz="1800" b="1" dirty="0">
              <a:effectLst/>
              <a:latin typeface="Calibri Light" panose="020F0302020204030204" pitchFamily="34" charset="0"/>
              <a:ea typeface="Calibri" panose="020F0502020204030204" pitchFamily="34" charset="0"/>
            </a:endParaRPr>
          </a:p>
        </p:txBody>
      </p:sp>
    </p:spTree>
    <p:custDataLst>
      <p:tags r:id="rId1"/>
    </p:custDataLst>
    <p:extLst>
      <p:ext uri="{BB962C8B-B14F-4D97-AF65-F5344CB8AC3E}">
        <p14:creationId xmlns:p14="http://schemas.microsoft.com/office/powerpoint/2010/main" val="14785055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234C54-8A20-F32A-137A-09C8F62D9CB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BCA60DF-F173-ADCE-890B-8C51A6E93680}"/>
              </a:ext>
            </a:extLst>
          </p:cNvPr>
          <p:cNvSpPr>
            <a:spLocks noGrp="1"/>
          </p:cNvSpPr>
          <p:nvPr>
            <p:ph type="body" sz="quarter" idx="11"/>
          </p:nvPr>
        </p:nvSpPr>
        <p:spPr/>
        <p:txBody>
          <a:bodyPr/>
          <a:lstStyle/>
          <a:p>
            <a:r>
              <a:rPr lang="en-US" dirty="0">
                <a:latin typeface="+mj-lt"/>
              </a:rPr>
              <a:t>Monitoring safety and intensity </a:t>
            </a:r>
          </a:p>
          <a:p>
            <a:endParaRPr lang="en-US" dirty="0">
              <a:highlight>
                <a:srgbClr val="FFFF00"/>
              </a:highlight>
            </a:endParaRPr>
          </a:p>
        </p:txBody>
      </p:sp>
      <p:pic>
        <p:nvPicPr>
          <p:cNvPr id="5" name="Picture Placeholder 6">
            <a:extLst>
              <a:ext uri="{FF2B5EF4-FFF2-40B4-BE49-F238E27FC236}">
                <a16:creationId xmlns:a16="http://schemas.microsoft.com/office/drawing/2014/main" id="{7EAB1D45-6FBB-2F63-D8C9-3E9EB815430F}"/>
              </a:ext>
            </a:extLst>
          </p:cNvPr>
          <p:cNvPicPr>
            <a:picLocks noGrp="1" noChangeAspect="1"/>
          </p:cNvPicPr>
          <p:nvPr>
            <p:ph type="pic" sz="quarter" idx="15"/>
          </p:nvPr>
        </p:nvPicPr>
        <p:blipFill>
          <a:blip r:embed="rId3" cstate="print">
            <a:extLst>
              <a:ext uri="{28A0092B-C50C-407E-A947-70E740481C1C}">
                <a14:useLocalDpi xmlns:a14="http://schemas.microsoft.com/office/drawing/2010/main" val="0"/>
              </a:ext>
            </a:extLst>
          </a:blip>
          <a:srcRect l="20384" r="20384"/>
          <a:stretch>
            <a:fillRect/>
          </a:stretch>
        </p:blipFill>
        <p:spPr bwMode="auto">
          <a:xfrm>
            <a:off x="6105525" y="0"/>
            <a:ext cx="6086475" cy="6858000"/>
          </a:xfrm>
          <a:prstGeom prst="rect">
            <a:avLst/>
          </a:prstGeom>
          <a:noFill/>
          <a:ln>
            <a:noFill/>
          </a:ln>
        </p:spPr>
      </p:pic>
    </p:spTree>
    <p:custDataLst>
      <p:tags r:id="rId1"/>
    </p:custDataLst>
    <p:extLst>
      <p:ext uri="{BB962C8B-B14F-4D97-AF65-F5344CB8AC3E}">
        <p14:creationId xmlns:p14="http://schemas.microsoft.com/office/powerpoint/2010/main" val="2091523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4854923-6372-724E-0D5F-C6FC00AA709C}"/>
              </a:ext>
            </a:extLst>
          </p:cNvPr>
          <p:cNvSpPr>
            <a:spLocks noGrp="1"/>
          </p:cNvSpPr>
          <p:nvPr>
            <p:ph type="body" sz="quarter" idx="11"/>
          </p:nvPr>
        </p:nvSpPr>
        <p:spPr/>
        <p:txBody>
          <a:bodyPr/>
          <a:lstStyle/>
          <a:p>
            <a:r>
              <a:rPr lang="en-GB" dirty="0"/>
              <a:t>Monitoring exercise safety and intensity </a:t>
            </a:r>
          </a:p>
        </p:txBody>
      </p:sp>
      <p:sp>
        <p:nvSpPr>
          <p:cNvPr id="3" name="Content Placeholder 2">
            <a:extLst>
              <a:ext uri="{FF2B5EF4-FFF2-40B4-BE49-F238E27FC236}">
                <a16:creationId xmlns:a16="http://schemas.microsoft.com/office/drawing/2014/main" id="{6442EAF5-AF6E-56EC-D545-F938DCB2FC6A}"/>
              </a:ext>
            </a:extLst>
          </p:cNvPr>
          <p:cNvSpPr>
            <a:spLocks noGrp="1"/>
          </p:cNvSpPr>
          <p:nvPr>
            <p:ph sz="quarter" idx="15"/>
          </p:nvPr>
        </p:nvSpPr>
        <p:spPr>
          <a:xfrm>
            <a:off x="578125" y="897421"/>
            <a:ext cx="5711205" cy="4877214"/>
          </a:xfrm>
        </p:spPr>
        <p:txBody>
          <a:bodyPr/>
          <a:lstStyle/>
          <a:p>
            <a:pPr algn="l">
              <a:lnSpc>
                <a:spcPct val="150000"/>
              </a:lnSpc>
            </a:pPr>
            <a:r>
              <a:rPr lang="en-GB" sz="1800" b="1" dirty="0">
                <a:solidFill>
                  <a:schemeClr val="tx1"/>
                </a:solidFill>
              </a:rPr>
              <a:t>Observation </a:t>
            </a:r>
          </a:p>
          <a:p>
            <a:pPr marL="285750" indent="-285750" algn="l">
              <a:lnSpc>
                <a:spcPct val="150000"/>
              </a:lnSpc>
              <a:buFont typeface="Arial" panose="020B0604020202020204" pitchFamily="34" charset="0"/>
              <a:buChar char="•"/>
            </a:pPr>
            <a:r>
              <a:rPr lang="en-GB" sz="1800" dirty="0">
                <a:solidFill>
                  <a:schemeClr val="tx1"/>
                </a:solidFill>
              </a:rPr>
              <a:t>Noticing how people move into the environment. </a:t>
            </a:r>
          </a:p>
          <a:p>
            <a:pPr marL="285750" indent="-285750" algn="l">
              <a:lnSpc>
                <a:spcPct val="150000"/>
              </a:lnSpc>
              <a:buFont typeface="Arial" panose="020B0604020202020204" pitchFamily="34" charset="0"/>
              <a:buChar char="•"/>
            </a:pPr>
            <a:r>
              <a:rPr lang="en-GB" sz="1800" dirty="0">
                <a:solidFill>
                  <a:schemeClr val="tx1"/>
                </a:solidFill>
              </a:rPr>
              <a:t>Change of teaching position during a session – see and be seen. </a:t>
            </a:r>
          </a:p>
          <a:p>
            <a:pPr algn="l">
              <a:lnSpc>
                <a:spcPct val="150000"/>
              </a:lnSpc>
            </a:pPr>
            <a:r>
              <a:rPr lang="en-GB" sz="1800" b="1" dirty="0">
                <a:solidFill>
                  <a:schemeClr val="tx1"/>
                </a:solidFill>
              </a:rPr>
              <a:t>Responding to observations </a:t>
            </a:r>
          </a:p>
          <a:p>
            <a:pPr marL="285750" indent="-285750" algn="l">
              <a:lnSpc>
                <a:spcPct val="150000"/>
              </a:lnSpc>
              <a:buFont typeface="Arial" panose="020B0604020202020204" pitchFamily="34" charset="0"/>
              <a:buChar char="•"/>
            </a:pPr>
            <a:r>
              <a:rPr lang="en-GB" sz="1800" dirty="0">
                <a:solidFill>
                  <a:schemeClr val="tx1"/>
                </a:solidFill>
              </a:rPr>
              <a:t>Teaching points – general and specific (individual). </a:t>
            </a:r>
          </a:p>
          <a:p>
            <a:pPr marL="285750" indent="-285750" algn="l">
              <a:lnSpc>
                <a:spcPct val="150000"/>
              </a:lnSpc>
              <a:buFont typeface="Arial" panose="020B0604020202020204" pitchFamily="34" charset="0"/>
              <a:buChar char="•"/>
            </a:pPr>
            <a:r>
              <a:rPr lang="en-GB" sz="1800" dirty="0">
                <a:solidFill>
                  <a:schemeClr val="tx1"/>
                </a:solidFill>
              </a:rPr>
              <a:t>Modifications and adaptations. </a:t>
            </a:r>
          </a:p>
        </p:txBody>
      </p:sp>
      <p:sp>
        <p:nvSpPr>
          <p:cNvPr id="4" name="Rectangle 3">
            <a:extLst>
              <a:ext uri="{FF2B5EF4-FFF2-40B4-BE49-F238E27FC236}">
                <a16:creationId xmlns:a16="http://schemas.microsoft.com/office/drawing/2014/main" id="{5DE79C9E-C2B3-F53B-A671-2A6A3E323FAA}"/>
              </a:ext>
            </a:extLst>
          </p:cNvPr>
          <p:cNvSpPr/>
          <p:nvPr/>
        </p:nvSpPr>
        <p:spPr>
          <a:xfrm>
            <a:off x="6490253" y="1532283"/>
            <a:ext cx="5241234" cy="3975652"/>
          </a:xfrm>
          <a:prstGeom prst="rect">
            <a:avLst/>
          </a:prstGeom>
          <a:solidFill>
            <a:srgbClr val="0070C0"/>
          </a:solidFill>
        </p:spPr>
        <p:style>
          <a:lnRef idx="1">
            <a:schemeClr val="accent1"/>
          </a:lnRef>
          <a:fillRef idx="3">
            <a:schemeClr val="accent1"/>
          </a:fillRef>
          <a:effectRef idx="2">
            <a:schemeClr val="accent1"/>
          </a:effectRef>
          <a:fontRef idx="minor">
            <a:schemeClr val="lt1"/>
          </a:fontRef>
        </p:style>
        <p:txBody>
          <a:bodyPr rtlCol="0" anchor="ctr"/>
          <a:lstStyle/>
          <a:p>
            <a:pPr>
              <a:lnSpc>
                <a:spcPct val="115000"/>
              </a:lnSpc>
              <a:spcBef>
                <a:spcPts val="600"/>
              </a:spcBef>
              <a:spcAft>
                <a:spcPts val="600"/>
              </a:spcAft>
            </a:pPr>
            <a:r>
              <a:rPr lang="en-GB" sz="1600" b="1" dirty="0">
                <a:solidFill>
                  <a:schemeClr val="bg1"/>
                </a:solidFill>
                <a:effectLst/>
                <a:latin typeface="Arial" panose="020B0604020202020204" pitchFamily="34" charset="0"/>
                <a:ea typeface="Calibri" panose="020F0502020204030204" pitchFamily="34" charset="0"/>
              </a:rPr>
              <a:t>Stages of observation include: </a:t>
            </a:r>
            <a:endParaRPr lang="en-GB" sz="1600" dirty="0">
              <a:solidFill>
                <a:schemeClr val="bg1"/>
              </a:solidFill>
              <a:effectLst/>
              <a:latin typeface="Arial" panose="020B0604020202020204" pitchFamily="34" charset="0"/>
              <a:ea typeface="Calibri" panose="020F0502020204030204" pitchFamily="34" charset="0"/>
            </a:endParaRPr>
          </a:p>
          <a:p>
            <a:pPr marL="342900" lvl="0" indent="-342900">
              <a:spcBef>
                <a:spcPts val="600"/>
              </a:spcBef>
              <a:buFont typeface="+mj-lt"/>
              <a:buAutoNum type="arabicPeriod"/>
            </a:pPr>
            <a:r>
              <a:rPr lang="en-GB" sz="1600" b="1" dirty="0">
                <a:solidFill>
                  <a:schemeClr val="bg1"/>
                </a:solidFill>
                <a:effectLst/>
                <a:uFill>
                  <a:solidFill>
                    <a:srgbClr val="000000"/>
                  </a:solidFill>
                </a:uFill>
                <a:latin typeface="Arial" panose="020B0604020202020204" pitchFamily="34" charset="0"/>
                <a:ea typeface="Arial Unicode MS"/>
                <a:cs typeface="Arial Unicode MS"/>
              </a:rPr>
              <a:t>Noticing</a:t>
            </a:r>
            <a:r>
              <a:rPr lang="en-GB" sz="1600" dirty="0">
                <a:solidFill>
                  <a:schemeClr val="bg1"/>
                </a:solidFill>
                <a:effectLst/>
                <a:uFill>
                  <a:solidFill>
                    <a:srgbClr val="000000"/>
                  </a:solidFill>
                </a:uFill>
                <a:latin typeface="Arial" panose="020B0604020202020204" pitchFamily="34" charset="0"/>
                <a:ea typeface="Arial Unicode MS"/>
                <a:cs typeface="Arial Unicode MS"/>
              </a:rPr>
              <a:t> and seeing nuances with movement, posture, technique, gait etc.</a:t>
            </a:r>
          </a:p>
          <a:p>
            <a:pPr marL="342900" lvl="0" indent="-342900">
              <a:spcBef>
                <a:spcPts val="600"/>
              </a:spcBef>
              <a:buFont typeface="+mj-lt"/>
              <a:buAutoNum type="arabicPeriod"/>
            </a:pPr>
            <a:r>
              <a:rPr lang="en-GB" sz="1600" dirty="0">
                <a:solidFill>
                  <a:schemeClr val="bg1"/>
                </a:solidFill>
                <a:effectLst/>
                <a:uFill>
                  <a:solidFill>
                    <a:srgbClr val="000000"/>
                  </a:solidFill>
                </a:uFill>
                <a:latin typeface="Arial" panose="020B0604020202020204" pitchFamily="34" charset="0"/>
                <a:ea typeface="Arial Unicode MS"/>
                <a:cs typeface="Arial Unicode MS"/>
              </a:rPr>
              <a:t>Recognising </a:t>
            </a:r>
            <a:r>
              <a:rPr lang="en-GB" sz="1600" b="1" dirty="0">
                <a:solidFill>
                  <a:schemeClr val="bg1"/>
                </a:solidFill>
                <a:effectLst/>
                <a:uFill>
                  <a:solidFill>
                    <a:srgbClr val="000000"/>
                  </a:solidFill>
                </a:uFill>
                <a:latin typeface="Arial" panose="020B0604020202020204" pitchFamily="34" charset="0"/>
                <a:ea typeface="Arial Unicode MS"/>
                <a:cs typeface="Arial Unicode MS"/>
              </a:rPr>
              <a:t>how this affects </a:t>
            </a:r>
            <a:r>
              <a:rPr lang="en-GB" sz="1600" dirty="0">
                <a:solidFill>
                  <a:schemeClr val="bg1"/>
                </a:solidFill>
                <a:effectLst/>
                <a:uFill>
                  <a:solidFill>
                    <a:srgbClr val="000000"/>
                  </a:solidFill>
                </a:uFill>
                <a:latin typeface="Arial" panose="020B0604020202020204" pitchFamily="34" charset="0"/>
                <a:ea typeface="Arial Unicode MS"/>
                <a:cs typeface="Arial Unicode MS"/>
              </a:rPr>
              <a:t>the person, e.g. what they can or cannot do.</a:t>
            </a:r>
          </a:p>
          <a:p>
            <a:pPr marL="342900" lvl="0" indent="-342900">
              <a:spcBef>
                <a:spcPts val="600"/>
              </a:spcBef>
              <a:buFont typeface="+mj-lt"/>
              <a:buAutoNum type="arabicPeriod"/>
            </a:pPr>
            <a:r>
              <a:rPr lang="en-GB" sz="1600" dirty="0">
                <a:solidFill>
                  <a:schemeClr val="bg1"/>
                </a:solidFill>
                <a:effectLst/>
                <a:uFill>
                  <a:solidFill>
                    <a:srgbClr val="000000"/>
                  </a:solidFill>
                </a:uFill>
                <a:latin typeface="Arial" panose="020B0604020202020204" pitchFamily="34" charset="0"/>
                <a:ea typeface="Arial Unicode MS"/>
                <a:cs typeface="Arial Unicode MS"/>
              </a:rPr>
              <a:t>Using the information - </a:t>
            </a:r>
            <a:r>
              <a:rPr lang="en-GB" sz="1600" b="1" dirty="0">
                <a:solidFill>
                  <a:schemeClr val="bg1"/>
                </a:solidFill>
                <a:effectLst/>
                <a:uFill>
                  <a:solidFill>
                    <a:srgbClr val="000000"/>
                  </a:solidFill>
                </a:uFill>
                <a:latin typeface="Arial" panose="020B0604020202020204" pitchFamily="34" charset="0"/>
                <a:ea typeface="Arial Unicode MS"/>
                <a:cs typeface="Arial Unicode MS"/>
              </a:rPr>
              <a:t>tailoring</a:t>
            </a:r>
            <a:r>
              <a:rPr lang="en-GB" sz="1600" dirty="0">
                <a:solidFill>
                  <a:schemeClr val="bg1"/>
                </a:solidFill>
                <a:effectLst/>
                <a:uFill>
                  <a:solidFill>
                    <a:srgbClr val="000000"/>
                  </a:solidFill>
                </a:uFill>
                <a:latin typeface="Arial" panose="020B0604020202020204" pitchFamily="34" charset="0"/>
                <a:ea typeface="Arial Unicode MS"/>
                <a:cs typeface="Arial Unicode MS"/>
              </a:rPr>
              <a:t> of exercises </a:t>
            </a:r>
          </a:p>
          <a:p>
            <a:pPr marL="342900" lvl="0" indent="-342900">
              <a:spcBef>
                <a:spcPts val="600"/>
              </a:spcBef>
              <a:buFont typeface="+mj-lt"/>
              <a:buAutoNum type="arabicPeriod"/>
            </a:pPr>
            <a:r>
              <a:rPr lang="en-GB" sz="1600" b="1" dirty="0">
                <a:solidFill>
                  <a:schemeClr val="bg1"/>
                </a:solidFill>
                <a:uFill>
                  <a:solidFill>
                    <a:srgbClr val="000000"/>
                  </a:solidFill>
                </a:uFill>
                <a:latin typeface="Arial" panose="020B0604020202020204" pitchFamily="34" charset="0"/>
                <a:ea typeface="Arial Unicode MS"/>
                <a:cs typeface="Arial Unicode MS"/>
              </a:rPr>
              <a:t>R</a:t>
            </a:r>
            <a:r>
              <a:rPr lang="en-GB" sz="1600" b="1" dirty="0">
                <a:solidFill>
                  <a:schemeClr val="bg1"/>
                </a:solidFill>
                <a:effectLst/>
                <a:uFill>
                  <a:solidFill>
                    <a:srgbClr val="000000"/>
                  </a:solidFill>
                </a:uFill>
                <a:latin typeface="Arial" panose="020B0604020202020204" pitchFamily="34" charset="0"/>
                <a:ea typeface="Arial Unicode MS"/>
                <a:cs typeface="Arial Unicode MS"/>
              </a:rPr>
              <a:t>esponding</a:t>
            </a:r>
            <a:r>
              <a:rPr lang="en-GB" sz="1600" dirty="0">
                <a:solidFill>
                  <a:schemeClr val="bg1"/>
                </a:solidFill>
                <a:effectLst/>
                <a:uFill>
                  <a:solidFill>
                    <a:srgbClr val="000000"/>
                  </a:solidFill>
                </a:uFill>
                <a:latin typeface="Arial" panose="020B0604020202020204" pitchFamily="34" charset="0"/>
                <a:ea typeface="Arial Unicode MS"/>
                <a:cs typeface="Arial Unicode MS"/>
              </a:rPr>
              <a:t> and adapting to specific needs during a session. </a:t>
            </a:r>
          </a:p>
          <a:p>
            <a:pPr>
              <a:lnSpc>
                <a:spcPct val="115000"/>
              </a:lnSpc>
              <a:spcBef>
                <a:spcPts val="600"/>
              </a:spcBef>
              <a:spcAft>
                <a:spcPts val="600"/>
              </a:spcAft>
            </a:pPr>
            <a:r>
              <a:rPr lang="en-GB" sz="1600" dirty="0">
                <a:solidFill>
                  <a:schemeClr val="bg1"/>
                </a:solidFill>
                <a:effectLst/>
                <a:latin typeface="Arial" panose="020B0604020202020204" pitchFamily="34" charset="0"/>
                <a:ea typeface="Calibri" panose="020F0502020204030204" pitchFamily="34" charset="0"/>
              </a:rPr>
              <a:t>Experience and reflective practice support the development of these skills</a:t>
            </a:r>
            <a:r>
              <a:rPr lang="en-GB" sz="1600" dirty="0">
                <a:effectLst/>
                <a:latin typeface="Arial" panose="020B0604020202020204" pitchFamily="34" charset="0"/>
                <a:ea typeface="Calibri" panose="020F0502020204030204" pitchFamily="34" charset="0"/>
              </a:rPr>
              <a:t>. </a:t>
            </a:r>
          </a:p>
        </p:txBody>
      </p:sp>
    </p:spTree>
    <p:custDataLst>
      <p:tags r:id="rId1"/>
    </p:custDataLst>
    <p:extLst>
      <p:ext uri="{BB962C8B-B14F-4D97-AF65-F5344CB8AC3E}">
        <p14:creationId xmlns:p14="http://schemas.microsoft.com/office/powerpoint/2010/main" val="15523170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5477F1-3B5D-F0BD-B55E-100D626E919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78E280F-43C6-D49A-C471-C298A9094F38}"/>
              </a:ext>
            </a:extLst>
          </p:cNvPr>
          <p:cNvSpPr>
            <a:spLocks noGrp="1"/>
          </p:cNvSpPr>
          <p:nvPr>
            <p:ph type="body" sz="quarter" idx="11"/>
          </p:nvPr>
        </p:nvSpPr>
        <p:spPr/>
        <p:txBody>
          <a:bodyPr/>
          <a:lstStyle/>
          <a:p>
            <a:r>
              <a:rPr lang="en-US" dirty="0"/>
              <a:t>Monitoring intensity – perceived exertion  </a:t>
            </a:r>
          </a:p>
        </p:txBody>
      </p:sp>
      <p:graphicFrame>
        <p:nvGraphicFramePr>
          <p:cNvPr id="4" name="Table 3">
            <a:extLst>
              <a:ext uri="{FF2B5EF4-FFF2-40B4-BE49-F238E27FC236}">
                <a16:creationId xmlns:a16="http://schemas.microsoft.com/office/drawing/2014/main" id="{98329F73-3DBB-0A7A-643E-3B1902D0DD3E}"/>
              </a:ext>
            </a:extLst>
          </p:cNvPr>
          <p:cNvGraphicFramePr>
            <a:graphicFrameLocks noGrp="1"/>
          </p:cNvGraphicFramePr>
          <p:nvPr>
            <p:extLst>
              <p:ext uri="{D42A27DB-BD31-4B8C-83A1-F6EECF244321}">
                <p14:modId xmlns:p14="http://schemas.microsoft.com/office/powerpoint/2010/main" val="1779308092"/>
              </p:ext>
            </p:extLst>
          </p:nvPr>
        </p:nvGraphicFramePr>
        <p:xfrm>
          <a:off x="701749" y="1908953"/>
          <a:ext cx="11026425" cy="3397832"/>
        </p:xfrm>
        <a:graphic>
          <a:graphicData uri="http://schemas.openxmlformats.org/drawingml/2006/table">
            <a:tbl>
              <a:tblPr firstRow="1" firstCol="1" bandRow="1">
                <a:tableStyleId>{5C22544A-7EE6-4342-B048-85BDC9FD1C3A}</a:tableStyleId>
              </a:tblPr>
              <a:tblGrid>
                <a:gridCol w="3436179">
                  <a:extLst>
                    <a:ext uri="{9D8B030D-6E8A-4147-A177-3AD203B41FA5}">
                      <a16:colId xmlns:a16="http://schemas.microsoft.com/office/drawing/2014/main" val="2442889769"/>
                    </a:ext>
                  </a:extLst>
                </a:gridCol>
                <a:gridCol w="2375502">
                  <a:extLst>
                    <a:ext uri="{9D8B030D-6E8A-4147-A177-3AD203B41FA5}">
                      <a16:colId xmlns:a16="http://schemas.microsoft.com/office/drawing/2014/main" val="3223976360"/>
                    </a:ext>
                  </a:extLst>
                </a:gridCol>
                <a:gridCol w="2208940">
                  <a:extLst>
                    <a:ext uri="{9D8B030D-6E8A-4147-A177-3AD203B41FA5}">
                      <a16:colId xmlns:a16="http://schemas.microsoft.com/office/drawing/2014/main" val="2659872908"/>
                    </a:ext>
                  </a:extLst>
                </a:gridCol>
                <a:gridCol w="3005804">
                  <a:extLst>
                    <a:ext uri="{9D8B030D-6E8A-4147-A177-3AD203B41FA5}">
                      <a16:colId xmlns:a16="http://schemas.microsoft.com/office/drawing/2014/main" val="3907987958"/>
                    </a:ext>
                  </a:extLst>
                </a:gridCol>
              </a:tblGrid>
              <a:tr h="1098908">
                <a:tc>
                  <a:txBody>
                    <a:bodyPr/>
                    <a:lstStyle/>
                    <a:p>
                      <a:pPr>
                        <a:lnSpc>
                          <a:spcPct val="150000"/>
                        </a:lnSpc>
                        <a:spcBef>
                          <a:spcPts val="600"/>
                        </a:spcBef>
                        <a:spcAft>
                          <a:spcPts val="800"/>
                        </a:spcAft>
                      </a:pPr>
                      <a:r>
                        <a:rPr lang="en-GB" sz="1800" dirty="0">
                          <a:effectLst/>
                        </a:rPr>
                        <a:t>Classification of intensity  </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rgbClr val="0070C0"/>
                    </a:solidFill>
                  </a:tcPr>
                </a:tc>
                <a:tc>
                  <a:txBody>
                    <a:bodyPr/>
                    <a:lstStyle/>
                    <a:p>
                      <a:pPr>
                        <a:lnSpc>
                          <a:spcPct val="150000"/>
                        </a:lnSpc>
                        <a:spcBef>
                          <a:spcPts val="600"/>
                        </a:spcBef>
                        <a:spcAft>
                          <a:spcPts val="800"/>
                        </a:spcAft>
                      </a:pPr>
                      <a:r>
                        <a:rPr lang="en-GB" sz="1800">
                          <a:effectLst/>
                        </a:rPr>
                        <a:t>RPE </a:t>
                      </a:r>
                    </a:p>
                    <a:p>
                      <a:pPr>
                        <a:lnSpc>
                          <a:spcPct val="150000"/>
                        </a:lnSpc>
                        <a:spcBef>
                          <a:spcPts val="600"/>
                        </a:spcBef>
                        <a:spcAft>
                          <a:spcPts val="800"/>
                        </a:spcAft>
                      </a:pPr>
                      <a:r>
                        <a:rPr lang="en-GB" sz="1800">
                          <a:effectLst/>
                        </a:rPr>
                        <a:t>6-20 scale </a:t>
                      </a:r>
                      <a:endParaRPr lang="en-GB" sz="18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rgbClr val="0070C0"/>
                    </a:solidFill>
                  </a:tcPr>
                </a:tc>
                <a:tc>
                  <a:txBody>
                    <a:bodyPr/>
                    <a:lstStyle/>
                    <a:p>
                      <a:pPr>
                        <a:lnSpc>
                          <a:spcPct val="150000"/>
                        </a:lnSpc>
                        <a:spcBef>
                          <a:spcPts val="600"/>
                        </a:spcBef>
                        <a:spcAft>
                          <a:spcPts val="800"/>
                        </a:spcAft>
                      </a:pPr>
                      <a:r>
                        <a:rPr lang="en-GB" sz="1800">
                          <a:effectLst/>
                        </a:rPr>
                        <a:t>CR10 </a:t>
                      </a:r>
                    </a:p>
                    <a:p>
                      <a:pPr>
                        <a:lnSpc>
                          <a:spcPct val="150000"/>
                        </a:lnSpc>
                        <a:spcBef>
                          <a:spcPts val="600"/>
                        </a:spcBef>
                        <a:spcAft>
                          <a:spcPts val="800"/>
                        </a:spcAft>
                      </a:pPr>
                      <a:r>
                        <a:rPr lang="en-GB" sz="1800">
                          <a:effectLst/>
                        </a:rPr>
                        <a:t>0-10 scale </a:t>
                      </a:r>
                      <a:endParaRPr lang="en-GB" sz="18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rgbClr val="0070C0"/>
                    </a:solidFill>
                  </a:tcPr>
                </a:tc>
                <a:tc>
                  <a:txBody>
                    <a:bodyPr/>
                    <a:lstStyle/>
                    <a:p>
                      <a:pPr>
                        <a:lnSpc>
                          <a:spcPct val="150000"/>
                        </a:lnSpc>
                        <a:spcBef>
                          <a:spcPts val="600"/>
                        </a:spcBef>
                        <a:spcAft>
                          <a:spcPts val="800"/>
                        </a:spcAft>
                      </a:pPr>
                      <a:r>
                        <a:rPr lang="en-GB" sz="1800" dirty="0">
                          <a:effectLst/>
                        </a:rPr>
                        <a:t>Corresponding % heart rate max </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rgbClr val="0070C0"/>
                    </a:solidFill>
                  </a:tcPr>
                </a:tc>
                <a:extLst>
                  <a:ext uri="{0D108BD9-81ED-4DB2-BD59-A6C34878D82A}">
                    <a16:rowId xmlns:a16="http://schemas.microsoft.com/office/drawing/2014/main" val="3859592327"/>
                  </a:ext>
                </a:extLst>
              </a:tr>
              <a:tr h="405687">
                <a:tc>
                  <a:txBody>
                    <a:bodyPr/>
                    <a:lstStyle/>
                    <a:p>
                      <a:pPr>
                        <a:lnSpc>
                          <a:spcPct val="150000"/>
                        </a:lnSpc>
                        <a:spcBef>
                          <a:spcPts val="600"/>
                        </a:spcBef>
                        <a:spcAft>
                          <a:spcPts val="800"/>
                        </a:spcAft>
                      </a:pPr>
                      <a:r>
                        <a:rPr lang="en-GB" sz="1800">
                          <a:effectLst/>
                        </a:rPr>
                        <a:t>Very light</a:t>
                      </a:r>
                      <a:endParaRPr lang="en-GB" sz="18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rgbClr val="0070C0"/>
                    </a:solidFill>
                  </a:tcPr>
                </a:tc>
                <a:tc>
                  <a:txBody>
                    <a:bodyPr/>
                    <a:lstStyle/>
                    <a:p>
                      <a:pPr>
                        <a:lnSpc>
                          <a:spcPct val="150000"/>
                        </a:lnSpc>
                        <a:spcBef>
                          <a:spcPts val="600"/>
                        </a:spcBef>
                        <a:spcAft>
                          <a:spcPts val="800"/>
                        </a:spcAft>
                      </a:pPr>
                      <a:r>
                        <a:rPr lang="en-GB" sz="1800">
                          <a:effectLst/>
                        </a:rPr>
                        <a:t>&lt;9</a:t>
                      </a:r>
                      <a:endParaRPr lang="en-GB" sz="18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lnSpc>
                          <a:spcPct val="150000"/>
                        </a:lnSpc>
                        <a:spcBef>
                          <a:spcPts val="600"/>
                        </a:spcBef>
                        <a:spcAft>
                          <a:spcPts val="800"/>
                        </a:spcAft>
                      </a:pPr>
                      <a:r>
                        <a:rPr lang="en-GB" sz="1800">
                          <a:effectLst/>
                        </a:rPr>
                        <a:t>1</a:t>
                      </a:r>
                      <a:endParaRPr lang="en-GB" sz="18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lnSpc>
                          <a:spcPct val="150000"/>
                        </a:lnSpc>
                        <a:spcBef>
                          <a:spcPts val="600"/>
                        </a:spcBef>
                        <a:spcAft>
                          <a:spcPts val="800"/>
                        </a:spcAft>
                      </a:pPr>
                      <a:r>
                        <a:rPr lang="en-GB" sz="1800">
                          <a:effectLst/>
                        </a:rPr>
                        <a:t>&lt;57%</a:t>
                      </a:r>
                      <a:endParaRPr lang="en-GB" sz="18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extLst>
                  <a:ext uri="{0D108BD9-81ED-4DB2-BD59-A6C34878D82A}">
                    <a16:rowId xmlns:a16="http://schemas.microsoft.com/office/drawing/2014/main" val="2533217233"/>
                  </a:ext>
                </a:extLst>
              </a:tr>
              <a:tr h="405687">
                <a:tc>
                  <a:txBody>
                    <a:bodyPr/>
                    <a:lstStyle/>
                    <a:p>
                      <a:pPr>
                        <a:lnSpc>
                          <a:spcPct val="150000"/>
                        </a:lnSpc>
                        <a:spcBef>
                          <a:spcPts val="600"/>
                        </a:spcBef>
                        <a:spcAft>
                          <a:spcPts val="800"/>
                        </a:spcAft>
                      </a:pPr>
                      <a:r>
                        <a:rPr lang="en-GB" sz="1800">
                          <a:effectLst/>
                        </a:rPr>
                        <a:t>Light </a:t>
                      </a:r>
                      <a:endParaRPr lang="en-GB" sz="18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rgbClr val="0070C0"/>
                    </a:solidFill>
                  </a:tcPr>
                </a:tc>
                <a:tc>
                  <a:txBody>
                    <a:bodyPr/>
                    <a:lstStyle/>
                    <a:p>
                      <a:pPr>
                        <a:lnSpc>
                          <a:spcPct val="150000"/>
                        </a:lnSpc>
                        <a:spcBef>
                          <a:spcPts val="600"/>
                        </a:spcBef>
                        <a:spcAft>
                          <a:spcPts val="800"/>
                        </a:spcAft>
                      </a:pPr>
                      <a:r>
                        <a:rPr lang="en-GB" sz="1800">
                          <a:effectLst/>
                        </a:rPr>
                        <a:t>9-11</a:t>
                      </a:r>
                      <a:endParaRPr lang="en-GB" sz="18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lnSpc>
                          <a:spcPct val="150000"/>
                        </a:lnSpc>
                        <a:spcBef>
                          <a:spcPts val="600"/>
                        </a:spcBef>
                        <a:spcAft>
                          <a:spcPts val="800"/>
                        </a:spcAft>
                      </a:pPr>
                      <a:r>
                        <a:rPr lang="en-GB" sz="1800">
                          <a:effectLst/>
                        </a:rPr>
                        <a:t>2</a:t>
                      </a:r>
                      <a:endParaRPr lang="en-GB" sz="18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lnSpc>
                          <a:spcPct val="150000"/>
                        </a:lnSpc>
                        <a:spcBef>
                          <a:spcPts val="600"/>
                        </a:spcBef>
                        <a:spcAft>
                          <a:spcPts val="800"/>
                        </a:spcAft>
                      </a:pPr>
                      <a:r>
                        <a:rPr lang="en-GB" sz="1800">
                          <a:effectLst/>
                        </a:rPr>
                        <a:t>57-63%</a:t>
                      </a:r>
                      <a:endParaRPr lang="en-GB" sz="18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extLst>
                  <a:ext uri="{0D108BD9-81ED-4DB2-BD59-A6C34878D82A}">
                    <a16:rowId xmlns:a16="http://schemas.microsoft.com/office/drawing/2014/main" val="154953284"/>
                  </a:ext>
                </a:extLst>
              </a:tr>
              <a:tr h="405687">
                <a:tc>
                  <a:txBody>
                    <a:bodyPr/>
                    <a:lstStyle/>
                    <a:p>
                      <a:pPr>
                        <a:lnSpc>
                          <a:spcPct val="150000"/>
                        </a:lnSpc>
                        <a:spcBef>
                          <a:spcPts val="600"/>
                        </a:spcBef>
                        <a:spcAft>
                          <a:spcPts val="800"/>
                        </a:spcAft>
                      </a:pPr>
                      <a:r>
                        <a:rPr lang="en-GB" sz="1800">
                          <a:effectLst/>
                        </a:rPr>
                        <a:t>Moderate </a:t>
                      </a:r>
                      <a:endParaRPr lang="en-GB" sz="18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rgbClr val="0070C0"/>
                    </a:solidFill>
                  </a:tcPr>
                </a:tc>
                <a:tc>
                  <a:txBody>
                    <a:bodyPr/>
                    <a:lstStyle/>
                    <a:p>
                      <a:pPr>
                        <a:lnSpc>
                          <a:spcPct val="150000"/>
                        </a:lnSpc>
                        <a:spcBef>
                          <a:spcPts val="600"/>
                        </a:spcBef>
                        <a:spcAft>
                          <a:spcPts val="800"/>
                        </a:spcAft>
                      </a:pPr>
                      <a:r>
                        <a:rPr lang="en-GB" sz="1800">
                          <a:effectLst/>
                        </a:rPr>
                        <a:t>12-13</a:t>
                      </a:r>
                      <a:endParaRPr lang="en-GB" sz="18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lnSpc>
                          <a:spcPct val="150000"/>
                        </a:lnSpc>
                        <a:spcBef>
                          <a:spcPts val="600"/>
                        </a:spcBef>
                        <a:spcAft>
                          <a:spcPts val="800"/>
                        </a:spcAft>
                      </a:pPr>
                      <a:r>
                        <a:rPr lang="en-GB" sz="1800">
                          <a:effectLst/>
                        </a:rPr>
                        <a:t>3-5</a:t>
                      </a:r>
                      <a:endParaRPr lang="en-GB" sz="18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lnSpc>
                          <a:spcPct val="150000"/>
                        </a:lnSpc>
                        <a:spcBef>
                          <a:spcPts val="600"/>
                        </a:spcBef>
                        <a:spcAft>
                          <a:spcPts val="800"/>
                        </a:spcAft>
                      </a:pPr>
                      <a:r>
                        <a:rPr lang="en-GB" sz="1800" dirty="0">
                          <a:effectLst/>
                        </a:rPr>
                        <a:t>64-76%</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extLst>
                  <a:ext uri="{0D108BD9-81ED-4DB2-BD59-A6C34878D82A}">
                    <a16:rowId xmlns:a16="http://schemas.microsoft.com/office/drawing/2014/main" val="3525985635"/>
                  </a:ext>
                </a:extLst>
              </a:tr>
              <a:tr h="405687">
                <a:tc>
                  <a:txBody>
                    <a:bodyPr/>
                    <a:lstStyle/>
                    <a:p>
                      <a:pPr>
                        <a:lnSpc>
                          <a:spcPct val="150000"/>
                        </a:lnSpc>
                        <a:spcBef>
                          <a:spcPts val="600"/>
                        </a:spcBef>
                        <a:spcAft>
                          <a:spcPts val="800"/>
                        </a:spcAft>
                      </a:pPr>
                      <a:r>
                        <a:rPr lang="en-GB" sz="1800">
                          <a:effectLst/>
                        </a:rPr>
                        <a:t>Vigorous  </a:t>
                      </a:r>
                      <a:endParaRPr lang="en-GB" sz="18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rgbClr val="0070C0"/>
                    </a:solidFill>
                  </a:tcPr>
                </a:tc>
                <a:tc>
                  <a:txBody>
                    <a:bodyPr/>
                    <a:lstStyle/>
                    <a:p>
                      <a:pPr>
                        <a:lnSpc>
                          <a:spcPct val="150000"/>
                        </a:lnSpc>
                        <a:spcBef>
                          <a:spcPts val="600"/>
                        </a:spcBef>
                        <a:spcAft>
                          <a:spcPts val="800"/>
                        </a:spcAft>
                      </a:pPr>
                      <a:r>
                        <a:rPr lang="en-GB" sz="1800">
                          <a:effectLst/>
                        </a:rPr>
                        <a:t>14-17</a:t>
                      </a:r>
                      <a:endParaRPr lang="en-GB" sz="18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lnSpc>
                          <a:spcPct val="150000"/>
                        </a:lnSpc>
                        <a:spcBef>
                          <a:spcPts val="600"/>
                        </a:spcBef>
                        <a:spcAft>
                          <a:spcPts val="800"/>
                        </a:spcAft>
                      </a:pPr>
                      <a:r>
                        <a:rPr lang="en-GB" sz="1800">
                          <a:effectLst/>
                        </a:rPr>
                        <a:t>6-8</a:t>
                      </a:r>
                      <a:endParaRPr lang="en-GB" sz="18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lnSpc>
                          <a:spcPct val="150000"/>
                        </a:lnSpc>
                        <a:spcBef>
                          <a:spcPts val="600"/>
                        </a:spcBef>
                        <a:spcAft>
                          <a:spcPts val="800"/>
                        </a:spcAft>
                      </a:pPr>
                      <a:r>
                        <a:rPr lang="en-GB" sz="1800">
                          <a:effectLst/>
                        </a:rPr>
                        <a:t>77-95%</a:t>
                      </a:r>
                      <a:endParaRPr lang="en-GB" sz="18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extLst>
                  <a:ext uri="{0D108BD9-81ED-4DB2-BD59-A6C34878D82A}">
                    <a16:rowId xmlns:a16="http://schemas.microsoft.com/office/drawing/2014/main" val="3791436230"/>
                  </a:ext>
                </a:extLst>
              </a:tr>
              <a:tr h="405687">
                <a:tc>
                  <a:txBody>
                    <a:bodyPr/>
                    <a:lstStyle/>
                    <a:p>
                      <a:pPr>
                        <a:lnSpc>
                          <a:spcPct val="150000"/>
                        </a:lnSpc>
                        <a:spcBef>
                          <a:spcPts val="600"/>
                        </a:spcBef>
                        <a:spcAft>
                          <a:spcPts val="800"/>
                        </a:spcAft>
                      </a:pPr>
                      <a:r>
                        <a:rPr lang="en-GB" sz="1800" dirty="0">
                          <a:effectLst/>
                        </a:rPr>
                        <a:t>Near maximal  </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rgbClr val="0070C0"/>
                    </a:solidFill>
                  </a:tcPr>
                </a:tc>
                <a:tc>
                  <a:txBody>
                    <a:bodyPr/>
                    <a:lstStyle/>
                    <a:p>
                      <a:pPr>
                        <a:lnSpc>
                          <a:spcPct val="150000"/>
                        </a:lnSpc>
                        <a:spcBef>
                          <a:spcPts val="600"/>
                        </a:spcBef>
                        <a:spcAft>
                          <a:spcPts val="800"/>
                        </a:spcAft>
                      </a:pPr>
                      <a:r>
                        <a:rPr lang="en-GB" sz="1800">
                          <a:effectLst/>
                        </a:rPr>
                        <a:t>&gt;18</a:t>
                      </a:r>
                      <a:endParaRPr lang="en-GB" sz="18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lnSpc>
                          <a:spcPct val="150000"/>
                        </a:lnSpc>
                        <a:spcBef>
                          <a:spcPts val="600"/>
                        </a:spcBef>
                        <a:spcAft>
                          <a:spcPts val="800"/>
                        </a:spcAft>
                      </a:pPr>
                      <a:r>
                        <a:rPr lang="en-GB" sz="1800">
                          <a:effectLst/>
                        </a:rPr>
                        <a:t>9  </a:t>
                      </a:r>
                      <a:endParaRPr lang="en-GB" sz="18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lnSpc>
                          <a:spcPct val="150000"/>
                        </a:lnSpc>
                        <a:spcBef>
                          <a:spcPts val="600"/>
                        </a:spcBef>
                        <a:spcAft>
                          <a:spcPts val="800"/>
                        </a:spcAft>
                      </a:pPr>
                      <a:r>
                        <a:rPr lang="en-GB" sz="1800" dirty="0">
                          <a:effectLst/>
                        </a:rPr>
                        <a:t>&gt;96%</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extLst>
                  <a:ext uri="{0D108BD9-81ED-4DB2-BD59-A6C34878D82A}">
                    <a16:rowId xmlns:a16="http://schemas.microsoft.com/office/drawing/2014/main" val="3980190219"/>
                  </a:ext>
                </a:extLst>
              </a:tr>
              <a:tr h="270489">
                <a:tc gridSpan="4">
                  <a:txBody>
                    <a:bodyPr/>
                    <a:lstStyle/>
                    <a:p>
                      <a:pPr algn="r">
                        <a:lnSpc>
                          <a:spcPct val="115000"/>
                        </a:lnSpc>
                        <a:spcBef>
                          <a:spcPts val="600"/>
                        </a:spcBef>
                        <a:spcAft>
                          <a:spcPts val="800"/>
                        </a:spcAft>
                      </a:pPr>
                      <a:r>
                        <a:rPr lang="en-GB" sz="1200" dirty="0">
                          <a:effectLst/>
                        </a:rPr>
                        <a:t>(ACSM, 2022)</a:t>
                      </a: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rgbClr val="0070C0"/>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493224325"/>
                  </a:ext>
                </a:extLst>
              </a:tr>
            </a:tbl>
          </a:graphicData>
        </a:graphic>
      </p:graphicFrame>
    </p:spTree>
    <p:custDataLst>
      <p:tags r:id="rId1"/>
    </p:custDataLst>
    <p:extLst>
      <p:ext uri="{BB962C8B-B14F-4D97-AF65-F5344CB8AC3E}">
        <p14:creationId xmlns:p14="http://schemas.microsoft.com/office/powerpoint/2010/main" val="9142656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FB6B72-B0D5-2085-EB0F-5AFF0524C36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D4A8855-4117-900B-F07C-D837ADC7CCA8}"/>
              </a:ext>
            </a:extLst>
          </p:cNvPr>
          <p:cNvSpPr>
            <a:spLocks noGrp="1"/>
          </p:cNvSpPr>
          <p:nvPr>
            <p:ph type="body" sz="quarter" idx="11"/>
          </p:nvPr>
        </p:nvSpPr>
        <p:spPr/>
        <p:txBody>
          <a:bodyPr/>
          <a:lstStyle/>
          <a:p>
            <a:r>
              <a:rPr lang="en-US" dirty="0"/>
              <a:t>Pain scales </a:t>
            </a:r>
          </a:p>
        </p:txBody>
      </p:sp>
      <p:pic>
        <p:nvPicPr>
          <p:cNvPr id="3" name="Picture 2">
            <a:extLst>
              <a:ext uri="{FF2B5EF4-FFF2-40B4-BE49-F238E27FC236}">
                <a16:creationId xmlns:a16="http://schemas.microsoft.com/office/drawing/2014/main" id="{1141CF12-7368-620B-7E3E-F3A7D46C5BB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969506" y="1690576"/>
            <a:ext cx="9039198" cy="3208573"/>
          </a:xfrm>
          <a:prstGeom prst="rect">
            <a:avLst/>
          </a:prstGeom>
          <a:noFill/>
          <a:ln>
            <a:noFill/>
          </a:ln>
        </p:spPr>
      </p:pic>
      <p:sp>
        <p:nvSpPr>
          <p:cNvPr id="5" name="Rectangle 4">
            <a:extLst>
              <a:ext uri="{FF2B5EF4-FFF2-40B4-BE49-F238E27FC236}">
                <a16:creationId xmlns:a16="http://schemas.microsoft.com/office/drawing/2014/main" id="{7EA3DB51-3A17-1E96-B561-21FCB71C9F5F}"/>
              </a:ext>
            </a:extLst>
          </p:cNvPr>
          <p:cNvSpPr/>
          <p:nvPr/>
        </p:nvSpPr>
        <p:spPr>
          <a:xfrm>
            <a:off x="969506" y="5018306"/>
            <a:ext cx="9571383" cy="755374"/>
          </a:xfrm>
          <a:prstGeom prst="rect">
            <a:avLst/>
          </a:prstGeom>
          <a:solidFill>
            <a:srgbClr val="0070C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a:t>When may these be used?</a:t>
            </a:r>
          </a:p>
        </p:txBody>
      </p:sp>
    </p:spTree>
    <p:custDataLst>
      <p:tags r:id="rId1"/>
    </p:custDataLst>
    <p:extLst>
      <p:ext uri="{BB962C8B-B14F-4D97-AF65-F5344CB8AC3E}">
        <p14:creationId xmlns:p14="http://schemas.microsoft.com/office/powerpoint/2010/main" val="20871449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81C7762-E436-5C77-87F6-678A337BACF1}"/>
              </a:ext>
            </a:extLst>
          </p:cNvPr>
          <p:cNvSpPr>
            <a:spLocks noGrp="1"/>
          </p:cNvSpPr>
          <p:nvPr>
            <p:ph type="body" sz="quarter" idx="11"/>
          </p:nvPr>
        </p:nvSpPr>
        <p:spPr/>
        <p:txBody>
          <a:bodyPr/>
          <a:lstStyle/>
          <a:p>
            <a:r>
              <a:rPr lang="en-GB" dirty="0"/>
              <a:t>Modified Borg dyspnoea scale</a:t>
            </a:r>
          </a:p>
        </p:txBody>
      </p:sp>
      <p:graphicFrame>
        <p:nvGraphicFramePr>
          <p:cNvPr id="4" name="Table 3">
            <a:extLst>
              <a:ext uri="{FF2B5EF4-FFF2-40B4-BE49-F238E27FC236}">
                <a16:creationId xmlns:a16="http://schemas.microsoft.com/office/drawing/2014/main" id="{6D182395-217C-CF53-FED7-AAAE41189EA2}"/>
              </a:ext>
            </a:extLst>
          </p:cNvPr>
          <p:cNvGraphicFramePr>
            <a:graphicFrameLocks noGrp="1"/>
          </p:cNvGraphicFramePr>
          <p:nvPr>
            <p:extLst>
              <p:ext uri="{D42A27DB-BD31-4B8C-83A1-F6EECF244321}">
                <p14:modId xmlns:p14="http://schemas.microsoft.com/office/powerpoint/2010/main" val="1146652659"/>
              </p:ext>
            </p:extLst>
          </p:nvPr>
        </p:nvGraphicFramePr>
        <p:xfrm>
          <a:off x="701749" y="1690576"/>
          <a:ext cx="10145457" cy="4574118"/>
        </p:xfrm>
        <a:graphic>
          <a:graphicData uri="http://schemas.openxmlformats.org/drawingml/2006/table">
            <a:tbl>
              <a:tblPr firstRow="1" firstCol="1" bandRow="1">
                <a:tableStyleId>{5C22544A-7EE6-4342-B048-85BDC9FD1C3A}</a:tableStyleId>
              </a:tblPr>
              <a:tblGrid>
                <a:gridCol w="2073863">
                  <a:extLst>
                    <a:ext uri="{9D8B030D-6E8A-4147-A177-3AD203B41FA5}">
                      <a16:colId xmlns:a16="http://schemas.microsoft.com/office/drawing/2014/main" val="2484867814"/>
                    </a:ext>
                  </a:extLst>
                </a:gridCol>
                <a:gridCol w="4035797">
                  <a:extLst>
                    <a:ext uri="{9D8B030D-6E8A-4147-A177-3AD203B41FA5}">
                      <a16:colId xmlns:a16="http://schemas.microsoft.com/office/drawing/2014/main" val="517705693"/>
                    </a:ext>
                  </a:extLst>
                </a:gridCol>
                <a:gridCol w="4035797">
                  <a:extLst>
                    <a:ext uri="{9D8B030D-6E8A-4147-A177-3AD203B41FA5}">
                      <a16:colId xmlns:a16="http://schemas.microsoft.com/office/drawing/2014/main" val="252086206"/>
                    </a:ext>
                  </a:extLst>
                </a:gridCol>
              </a:tblGrid>
              <a:tr h="245958">
                <a:tc>
                  <a:txBody>
                    <a:bodyPr/>
                    <a:lstStyle/>
                    <a:p>
                      <a:pPr>
                        <a:lnSpc>
                          <a:spcPct val="150000"/>
                        </a:lnSpc>
                        <a:spcBef>
                          <a:spcPts val="600"/>
                        </a:spcBef>
                        <a:spcAft>
                          <a:spcPts val="800"/>
                        </a:spcAft>
                      </a:pPr>
                      <a:r>
                        <a:rPr lang="en-GB" sz="1800">
                          <a:effectLst/>
                        </a:rPr>
                        <a:t>0</a:t>
                      </a:r>
                      <a:endParaRPr lang="en-GB" sz="18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rgbClr val="0070C0"/>
                    </a:solidFill>
                  </a:tcPr>
                </a:tc>
                <a:tc gridSpan="2">
                  <a:txBody>
                    <a:bodyPr/>
                    <a:lstStyle/>
                    <a:p>
                      <a:pPr>
                        <a:lnSpc>
                          <a:spcPct val="150000"/>
                        </a:lnSpc>
                        <a:spcBef>
                          <a:spcPts val="600"/>
                        </a:spcBef>
                        <a:spcAft>
                          <a:spcPts val="800"/>
                        </a:spcAft>
                      </a:pPr>
                      <a:r>
                        <a:rPr lang="en-GB" sz="1800" dirty="0">
                          <a:effectLst/>
                        </a:rPr>
                        <a:t>Nothing at all</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rgbClr val="0070C0"/>
                    </a:solidFill>
                  </a:tcPr>
                </a:tc>
                <a:tc hMerge="1">
                  <a:txBody>
                    <a:bodyPr/>
                    <a:lstStyle/>
                    <a:p>
                      <a:endParaRPr lang="en-GB"/>
                    </a:p>
                  </a:txBody>
                  <a:tcPr/>
                </a:tc>
                <a:extLst>
                  <a:ext uri="{0D108BD9-81ED-4DB2-BD59-A6C34878D82A}">
                    <a16:rowId xmlns:a16="http://schemas.microsoft.com/office/drawing/2014/main" val="202194985"/>
                  </a:ext>
                </a:extLst>
              </a:tr>
              <a:tr h="245958">
                <a:tc>
                  <a:txBody>
                    <a:bodyPr/>
                    <a:lstStyle/>
                    <a:p>
                      <a:pPr>
                        <a:lnSpc>
                          <a:spcPct val="150000"/>
                        </a:lnSpc>
                        <a:spcBef>
                          <a:spcPts val="600"/>
                        </a:spcBef>
                        <a:spcAft>
                          <a:spcPts val="800"/>
                        </a:spcAft>
                      </a:pPr>
                      <a:r>
                        <a:rPr lang="en-GB" sz="1800">
                          <a:effectLst/>
                        </a:rPr>
                        <a:t>0.5</a:t>
                      </a:r>
                      <a:endParaRPr lang="en-GB" sz="18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rgbClr val="0070C0"/>
                    </a:solidFill>
                  </a:tcPr>
                </a:tc>
                <a:tc gridSpan="2">
                  <a:txBody>
                    <a:bodyPr/>
                    <a:lstStyle/>
                    <a:p>
                      <a:pPr>
                        <a:lnSpc>
                          <a:spcPct val="150000"/>
                        </a:lnSpc>
                        <a:spcBef>
                          <a:spcPts val="600"/>
                        </a:spcBef>
                        <a:spcAft>
                          <a:spcPts val="800"/>
                        </a:spcAft>
                      </a:pPr>
                      <a:r>
                        <a:rPr lang="en-GB" sz="1800">
                          <a:effectLst/>
                        </a:rPr>
                        <a:t>Just noticeable – very, very slight</a:t>
                      </a:r>
                      <a:endParaRPr lang="en-GB" sz="18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GB"/>
                    </a:p>
                  </a:txBody>
                  <a:tcPr/>
                </a:tc>
                <a:extLst>
                  <a:ext uri="{0D108BD9-81ED-4DB2-BD59-A6C34878D82A}">
                    <a16:rowId xmlns:a16="http://schemas.microsoft.com/office/drawing/2014/main" val="3659487718"/>
                  </a:ext>
                </a:extLst>
              </a:tr>
              <a:tr h="245958">
                <a:tc>
                  <a:txBody>
                    <a:bodyPr/>
                    <a:lstStyle/>
                    <a:p>
                      <a:pPr>
                        <a:lnSpc>
                          <a:spcPct val="150000"/>
                        </a:lnSpc>
                        <a:spcBef>
                          <a:spcPts val="600"/>
                        </a:spcBef>
                        <a:spcAft>
                          <a:spcPts val="800"/>
                        </a:spcAft>
                      </a:pPr>
                      <a:r>
                        <a:rPr lang="en-GB" sz="1800">
                          <a:effectLst/>
                        </a:rPr>
                        <a:t>1</a:t>
                      </a:r>
                      <a:endParaRPr lang="en-GB" sz="18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rgbClr val="0070C0"/>
                    </a:solidFill>
                  </a:tcPr>
                </a:tc>
                <a:tc gridSpan="2">
                  <a:txBody>
                    <a:bodyPr/>
                    <a:lstStyle/>
                    <a:p>
                      <a:pPr>
                        <a:lnSpc>
                          <a:spcPct val="150000"/>
                        </a:lnSpc>
                        <a:spcBef>
                          <a:spcPts val="600"/>
                        </a:spcBef>
                        <a:spcAft>
                          <a:spcPts val="800"/>
                        </a:spcAft>
                      </a:pPr>
                      <a:r>
                        <a:rPr lang="en-GB" sz="1800">
                          <a:effectLst/>
                        </a:rPr>
                        <a:t>Very slight </a:t>
                      </a:r>
                      <a:endParaRPr lang="en-GB" sz="18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GB"/>
                    </a:p>
                  </a:txBody>
                  <a:tcPr/>
                </a:tc>
                <a:extLst>
                  <a:ext uri="{0D108BD9-81ED-4DB2-BD59-A6C34878D82A}">
                    <a16:rowId xmlns:a16="http://schemas.microsoft.com/office/drawing/2014/main" val="3380597725"/>
                  </a:ext>
                </a:extLst>
              </a:tr>
              <a:tr h="245958">
                <a:tc>
                  <a:txBody>
                    <a:bodyPr/>
                    <a:lstStyle/>
                    <a:p>
                      <a:pPr>
                        <a:lnSpc>
                          <a:spcPct val="150000"/>
                        </a:lnSpc>
                        <a:spcBef>
                          <a:spcPts val="600"/>
                        </a:spcBef>
                        <a:spcAft>
                          <a:spcPts val="800"/>
                        </a:spcAft>
                      </a:pPr>
                      <a:r>
                        <a:rPr lang="en-GB" sz="1800">
                          <a:effectLst/>
                        </a:rPr>
                        <a:t>2</a:t>
                      </a:r>
                      <a:endParaRPr lang="en-GB" sz="18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rgbClr val="0070C0"/>
                    </a:solidFill>
                  </a:tcPr>
                </a:tc>
                <a:tc gridSpan="2">
                  <a:txBody>
                    <a:bodyPr/>
                    <a:lstStyle/>
                    <a:p>
                      <a:pPr>
                        <a:lnSpc>
                          <a:spcPct val="150000"/>
                        </a:lnSpc>
                        <a:spcBef>
                          <a:spcPts val="600"/>
                        </a:spcBef>
                        <a:spcAft>
                          <a:spcPts val="800"/>
                        </a:spcAft>
                      </a:pPr>
                      <a:r>
                        <a:rPr lang="en-GB" sz="1800">
                          <a:effectLst/>
                        </a:rPr>
                        <a:t>Slight breathlessness </a:t>
                      </a:r>
                      <a:endParaRPr lang="en-GB" sz="18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GB"/>
                    </a:p>
                  </a:txBody>
                  <a:tcPr/>
                </a:tc>
                <a:extLst>
                  <a:ext uri="{0D108BD9-81ED-4DB2-BD59-A6C34878D82A}">
                    <a16:rowId xmlns:a16="http://schemas.microsoft.com/office/drawing/2014/main" val="3646902699"/>
                  </a:ext>
                </a:extLst>
              </a:tr>
              <a:tr h="245958">
                <a:tc>
                  <a:txBody>
                    <a:bodyPr/>
                    <a:lstStyle/>
                    <a:p>
                      <a:pPr>
                        <a:lnSpc>
                          <a:spcPct val="150000"/>
                        </a:lnSpc>
                        <a:spcBef>
                          <a:spcPts val="600"/>
                        </a:spcBef>
                        <a:spcAft>
                          <a:spcPts val="800"/>
                        </a:spcAft>
                      </a:pPr>
                      <a:r>
                        <a:rPr lang="en-GB" sz="1800">
                          <a:effectLst/>
                        </a:rPr>
                        <a:t>3</a:t>
                      </a:r>
                      <a:endParaRPr lang="en-GB" sz="18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rgbClr val="0070C0"/>
                    </a:solidFill>
                  </a:tcPr>
                </a:tc>
                <a:tc>
                  <a:txBody>
                    <a:bodyPr/>
                    <a:lstStyle/>
                    <a:p>
                      <a:pPr>
                        <a:lnSpc>
                          <a:spcPct val="150000"/>
                        </a:lnSpc>
                        <a:spcBef>
                          <a:spcPts val="600"/>
                        </a:spcBef>
                        <a:spcAft>
                          <a:spcPts val="800"/>
                        </a:spcAft>
                      </a:pPr>
                      <a:r>
                        <a:rPr lang="en-GB" sz="1800">
                          <a:effectLst/>
                        </a:rPr>
                        <a:t>Moderate </a:t>
                      </a:r>
                      <a:endParaRPr lang="en-GB" sz="18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rowSpan="2">
                  <a:txBody>
                    <a:bodyPr/>
                    <a:lstStyle/>
                    <a:p>
                      <a:pPr>
                        <a:lnSpc>
                          <a:spcPct val="115000"/>
                        </a:lnSpc>
                        <a:spcBef>
                          <a:spcPts val="600"/>
                        </a:spcBef>
                        <a:spcAft>
                          <a:spcPts val="800"/>
                        </a:spcAft>
                      </a:pPr>
                      <a:r>
                        <a:rPr lang="en-GB" sz="1800" dirty="0">
                          <a:effectLst/>
                        </a:rPr>
                        <a:t>Exercise training zone</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531582882"/>
                  </a:ext>
                </a:extLst>
              </a:tr>
              <a:tr h="268760">
                <a:tc>
                  <a:txBody>
                    <a:bodyPr/>
                    <a:lstStyle/>
                    <a:p>
                      <a:pPr>
                        <a:lnSpc>
                          <a:spcPct val="150000"/>
                        </a:lnSpc>
                        <a:spcBef>
                          <a:spcPts val="600"/>
                        </a:spcBef>
                        <a:spcAft>
                          <a:spcPts val="800"/>
                        </a:spcAft>
                      </a:pPr>
                      <a:r>
                        <a:rPr lang="en-GB" sz="1800">
                          <a:effectLst/>
                        </a:rPr>
                        <a:t>4</a:t>
                      </a:r>
                      <a:endParaRPr lang="en-GB" sz="18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rgbClr val="0070C0"/>
                    </a:solidFill>
                  </a:tcPr>
                </a:tc>
                <a:tc>
                  <a:txBody>
                    <a:bodyPr/>
                    <a:lstStyle/>
                    <a:p>
                      <a:pPr>
                        <a:lnSpc>
                          <a:spcPct val="150000"/>
                        </a:lnSpc>
                        <a:spcBef>
                          <a:spcPts val="600"/>
                        </a:spcBef>
                        <a:spcAft>
                          <a:spcPts val="800"/>
                        </a:spcAft>
                      </a:pPr>
                      <a:r>
                        <a:rPr lang="en-GB" sz="1800">
                          <a:effectLst/>
                        </a:rPr>
                        <a:t>Somewhat severe</a:t>
                      </a:r>
                      <a:endParaRPr lang="en-GB" sz="18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vMerge="1">
                  <a:txBody>
                    <a:bodyPr/>
                    <a:lstStyle/>
                    <a:p>
                      <a:endParaRPr lang="en-GB"/>
                    </a:p>
                  </a:txBody>
                  <a:tcPr/>
                </a:tc>
                <a:extLst>
                  <a:ext uri="{0D108BD9-81ED-4DB2-BD59-A6C34878D82A}">
                    <a16:rowId xmlns:a16="http://schemas.microsoft.com/office/drawing/2014/main" val="3696747519"/>
                  </a:ext>
                </a:extLst>
              </a:tr>
              <a:tr h="245958">
                <a:tc>
                  <a:txBody>
                    <a:bodyPr/>
                    <a:lstStyle/>
                    <a:p>
                      <a:pPr>
                        <a:lnSpc>
                          <a:spcPct val="150000"/>
                        </a:lnSpc>
                        <a:spcBef>
                          <a:spcPts val="600"/>
                        </a:spcBef>
                        <a:spcAft>
                          <a:spcPts val="800"/>
                        </a:spcAft>
                      </a:pPr>
                      <a:r>
                        <a:rPr lang="en-GB" sz="1800">
                          <a:effectLst/>
                        </a:rPr>
                        <a:t>5</a:t>
                      </a:r>
                      <a:endParaRPr lang="en-GB" sz="18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rgbClr val="0070C0"/>
                    </a:solidFill>
                  </a:tcPr>
                </a:tc>
                <a:tc gridSpan="2">
                  <a:txBody>
                    <a:bodyPr/>
                    <a:lstStyle/>
                    <a:p>
                      <a:pPr>
                        <a:lnSpc>
                          <a:spcPct val="150000"/>
                        </a:lnSpc>
                        <a:spcBef>
                          <a:spcPts val="600"/>
                        </a:spcBef>
                        <a:spcAft>
                          <a:spcPts val="800"/>
                        </a:spcAft>
                      </a:pPr>
                      <a:r>
                        <a:rPr lang="en-GB" sz="1800" dirty="0">
                          <a:effectLst/>
                        </a:rPr>
                        <a:t>Severe breathlessness </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GB"/>
                    </a:p>
                  </a:txBody>
                  <a:tcPr/>
                </a:tc>
                <a:extLst>
                  <a:ext uri="{0D108BD9-81ED-4DB2-BD59-A6C34878D82A}">
                    <a16:rowId xmlns:a16="http://schemas.microsoft.com/office/drawing/2014/main" val="1442521336"/>
                  </a:ext>
                </a:extLst>
              </a:tr>
              <a:tr h="245958">
                <a:tc>
                  <a:txBody>
                    <a:bodyPr/>
                    <a:lstStyle/>
                    <a:p>
                      <a:pPr>
                        <a:lnSpc>
                          <a:spcPct val="150000"/>
                        </a:lnSpc>
                        <a:spcBef>
                          <a:spcPts val="600"/>
                        </a:spcBef>
                        <a:spcAft>
                          <a:spcPts val="800"/>
                        </a:spcAft>
                      </a:pPr>
                      <a:r>
                        <a:rPr lang="en-GB" sz="1800">
                          <a:effectLst/>
                        </a:rPr>
                        <a:t>6</a:t>
                      </a:r>
                      <a:endParaRPr lang="en-GB" sz="18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rgbClr val="0070C0"/>
                    </a:solidFill>
                  </a:tcPr>
                </a:tc>
                <a:tc gridSpan="2">
                  <a:txBody>
                    <a:bodyPr/>
                    <a:lstStyle/>
                    <a:p>
                      <a:pPr>
                        <a:lnSpc>
                          <a:spcPct val="150000"/>
                        </a:lnSpc>
                        <a:spcBef>
                          <a:spcPts val="600"/>
                        </a:spcBef>
                        <a:spcAft>
                          <a:spcPts val="800"/>
                        </a:spcAft>
                      </a:pPr>
                      <a:r>
                        <a:rPr lang="en-GB" sz="1800">
                          <a:effectLst/>
                        </a:rPr>
                        <a:t> </a:t>
                      </a:r>
                      <a:endParaRPr lang="en-GB" sz="18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GB"/>
                    </a:p>
                  </a:txBody>
                  <a:tcPr/>
                </a:tc>
                <a:extLst>
                  <a:ext uri="{0D108BD9-81ED-4DB2-BD59-A6C34878D82A}">
                    <a16:rowId xmlns:a16="http://schemas.microsoft.com/office/drawing/2014/main" val="2337818889"/>
                  </a:ext>
                </a:extLst>
              </a:tr>
              <a:tr h="245958">
                <a:tc>
                  <a:txBody>
                    <a:bodyPr/>
                    <a:lstStyle/>
                    <a:p>
                      <a:pPr>
                        <a:lnSpc>
                          <a:spcPct val="150000"/>
                        </a:lnSpc>
                        <a:spcBef>
                          <a:spcPts val="600"/>
                        </a:spcBef>
                        <a:spcAft>
                          <a:spcPts val="800"/>
                        </a:spcAft>
                      </a:pPr>
                      <a:r>
                        <a:rPr lang="en-GB" sz="1800">
                          <a:effectLst/>
                        </a:rPr>
                        <a:t>7</a:t>
                      </a:r>
                      <a:endParaRPr lang="en-GB" sz="18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rgbClr val="0070C0"/>
                    </a:solidFill>
                  </a:tcPr>
                </a:tc>
                <a:tc gridSpan="2">
                  <a:txBody>
                    <a:bodyPr/>
                    <a:lstStyle/>
                    <a:p>
                      <a:pPr>
                        <a:lnSpc>
                          <a:spcPct val="150000"/>
                        </a:lnSpc>
                        <a:spcBef>
                          <a:spcPts val="600"/>
                        </a:spcBef>
                        <a:spcAft>
                          <a:spcPts val="800"/>
                        </a:spcAft>
                      </a:pPr>
                      <a:r>
                        <a:rPr lang="en-GB" sz="1800">
                          <a:effectLst/>
                        </a:rPr>
                        <a:t>Very severe</a:t>
                      </a:r>
                      <a:endParaRPr lang="en-GB" sz="18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GB"/>
                    </a:p>
                  </a:txBody>
                  <a:tcPr/>
                </a:tc>
                <a:extLst>
                  <a:ext uri="{0D108BD9-81ED-4DB2-BD59-A6C34878D82A}">
                    <a16:rowId xmlns:a16="http://schemas.microsoft.com/office/drawing/2014/main" val="4164140338"/>
                  </a:ext>
                </a:extLst>
              </a:tr>
              <a:tr h="245958">
                <a:tc>
                  <a:txBody>
                    <a:bodyPr/>
                    <a:lstStyle/>
                    <a:p>
                      <a:pPr>
                        <a:lnSpc>
                          <a:spcPct val="150000"/>
                        </a:lnSpc>
                        <a:spcBef>
                          <a:spcPts val="600"/>
                        </a:spcBef>
                        <a:spcAft>
                          <a:spcPts val="800"/>
                        </a:spcAft>
                      </a:pPr>
                      <a:r>
                        <a:rPr lang="en-GB" sz="1800">
                          <a:effectLst/>
                        </a:rPr>
                        <a:t>8</a:t>
                      </a:r>
                      <a:endParaRPr lang="en-GB" sz="18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rgbClr val="0070C0"/>
                    </a:solidFill>
                  </a:tcPr>
                </a:tc>
                <a:tc gridSpan="2">
                  <a:txBody>
                    <a:bodyPr/>
                    <a:lstStyle/>
                    <a:p>
                      <a:pPr>
                        <a:lnSpc>
                          <a:spcPct val="150000"/>
                        </a:lnSpc>
                        <a:spcBef>
                          <a:spcPts val="600"/>
                        </a:spcBef>
                        <a:spcAft>
                          <a:spcPts val="800"/>
                        </a:spcAft>
                      </a:pPr>
                      <a:r>
                        <a:rPr lang="en-GB" sz="1800">
                          <a:effectLst/>
                        </a:rPr>
                        <a:t> </a:t>
                      </a:r>
                      <a:endParaRPr lang="en-GB" sz="18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GB"/>
                    </a:p>
                  </a:txBody>
                  <a:tcPr/>
                </a:tc>
                <a:extLst>
                  <a:ext uri="{0D108BD9-81ED-4DB2-BD59-A6C34878D82A}">
                    <a16:rowId xmlns:a16="http://schemas.microsoft.com/office/drawing/2014/main" val="1202016348"/>
                  </a:ext>
                </a:extLst>
              </a:tr>
              <a:tr h="245958">
                <a:tc>
                  <a:txBody>
                    <a:bodyPr/>
                    <a:lstStyle/>
                    <a:p>
                      <a:pPr>
                        <a:lnSpc>
                          <a:spcPct val="150000"/>
                        </a:lnSpc>
                        <a:spcBef>
                          <a:spcPts val="600"/>
                        </a:spcBef>
                        <a:spcAft>
                          <a:spcPts val="800"/>
                        </a:spcAft>
                      </a:pPr>
                      <a:r>
                        <a:rPr lang="en-GB" sz="1800">
                          <a:effectLst/>
                        </a:rPr>
                        <a:t>9</a:t>
                      </a:r>
                      <a:endParaRPr lang="en-GB" sz="18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rgbClr val="0070C0"/>
                    </a:solidFill>
                  </a:tcPr>
                </a:tc>
                <a:tc gridSpan="2">
                  <a:txBody>
                    <a:bodyPr/>
                    <a:lstStyle/>
                    <a:p>
                      <a:pPr>
                        <a:lnSpc>
                          <a:spcPct val="150000"/>
                        </a:lnSpc>
                        <a:spcBef>
                          <a:spcPts val="600"/>
                        </a:spcBef>
                        <a:spcAft>
                          <a:spcPts val="800"/>
                        </a:spcAft>
                      </a:pPr>
                      <a:r>
                        <a:rPr lang="en-GB" sz="1800">
                          <a:effectLst/>
                        </a:rPr>
                        <a:t>Almost maximal – very, very severe </a:t>
                      </a:r>
                      <a:endParaRPr lang="en-GB" sz="18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GB"/>
                    </a:p>
                  </a:txBody>
                  <a:tcPr/>
                </a:tc>
                <a:extLst>
                  <a:ext uri="{0D108BD9-81ED-4DB2-BD59-A6C34878D82A}">
                    <a16:rowId xmlns:a16="http://schemas.microsoft.com/office/drawing/2014/main" val="3839428846"/>
                  </a:ext>
                </a:extLst>
              </a:tr>
              <a:tr h="245958">
                <a:tc>
                  <a:txBody>
                    <a:bodyPr/>
                    <a:lstStyle/>
                    <a:p>
                      <a:pPr>
                        <a:lnSpc>
                          <a:spcPct val="150000"/>
                        </a:lnSpc>
                        <a:spcBef>
                          <a:spcPts val="600"/>
                        </a:spcBef>
                        <a:spcAft>
                          <a:spcPts val="800"/>
                        </a:spcAft>
                      </a:pPr>
                      <a:r>
                        <a:rPr lang="en-GB" sz="1800" dirty="0">
                          <a:effectLst/>
                        </a:rPr>
                        <a:t>10</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rgbClr val="0070C0"/>
                    </a:solidFill>
                  </a:tcPr>
                </a:tc>
                <a:tc gridSpan="2">
                  <a:txBody>
                    <a:bodyPr/>
                    <a:lstStyle/>
                    <a:p>
                      <a:pPr>
                        <a:lnSpc>
                          <a:spcPct val="150000"/>
                        </a:lnSpc>
                        <a:spcBef>
                          <a:spcPts val="600"/>
                        </a:spcBef>
                        <a:spcAft>
                          <a:spcPts val="800"/>
                        </a:spcAft>
                      </a:pPr>
                      <a:r>
                        <a:rPr lang="en-GB" sz="1800" dirty="0">
                          <a:effectLst/>
                        </a:rPr>
                        <a:t>Maximal </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GB"/>
                    </a:p>
                  </a:txBody>
                  <a:tcPr/>
                </a:tc>
                <a:extLst>
                  <a:ext uri="{0D108BD9-81ED-4DB2-BD59-A6C34878D82A}">
                    <a16:rowId xmlns:a16="http://schemas.microsoft.com/office/drawing/2014/main" val="542717976"/>
                  </a:ext>
                </a:extLst>
              </a:tr>
              <a:tr h="245958">
                <a:tc gridSpan="3">
                  <a:txBody>
                    <a:bodyPr/>
                    <a:lstStyle/>
                    <a:p>
                      <a:pPr algn="r">
                        <a:lnSpc>
                          <a:spcPct val="115000"/>
                        </a:lnSpc>
                        <a:spcBef>
                          <a:spcPts val="600"/>
                        </a:spcBef>
                        <a:spcAft>
                          <a:spcPts val="800"/>
                        </a:spcAft>
                      </a:pPr>
                      <a:r>
                        <a:rPr lang="en-GB" sz="1200" dirty="0">
                          <a:effectLst/>
                        </a:rPr>
                        <a:t>(Lung Foundation Australia, 2020), (ACSM, 2022)</a:t>
                      </a: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rgbClr val="0070C0"/>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879925851"/>
                  </a:ext>
                </a:extLst>
              </a:tr>
            </a:tbl>
          </a:graphicData>
        </a:graphic>
      </p:graphicFrame>
    </p:spTree>
    <p:custDataLst>
      <p:tags r:id="rId1"/>
    </p:custDataLst>
    <p:extLst>
      <p:ext uri="{BB962C8B-B14F-4D97-AF65-F5344CB8AC3E}">
        <p14:creationId xmlns:p14="http://schemas.microsoft.com/office/powerpoint/2010/main" val="15261414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F2A32C-9102-6C16-5401-AF518EEE3E4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F83BD4F-D19B-C3E0-BD7D-912CC3D46D3F}"/>
              </a:ext>
            </a:extLst>
          </p:cNvPr>
          <p:cNvSpPr>
            <a:spLocks noGrp="1"/>
          </p:cNvSpPr>
          <p:nvPr>
            <p:ph type="body" sz="quarter" idx="11"/>
          </p:nvPr>
        </p:nvSpPr>
        <p:spPr/>
        <p:txBody>
          <a:bodyPr/>
          <a:lstStyle/>
          <a:p>
            <a:r>
              <a:rPr lang="en-US" dirty="0"/>
              <a:t>Questions </a:t>
            </a:r>
          </a:p>
        </p:txBody>
      </p:sp>
      <p:sp>
        <p:nvSpPr>
          <p:cNvPr id="4" name="TextBox 3">
            <a:extLst>
              <a:ext uri="{FF2B5EF4-FFF2-40B4-BE49-F238E27FC236}">
                <a16:creationId xmlns:a16="http://schemas.microsoft.com/office/drawing/2014/main" id="{57B7CE67-15FA-1C6A-8D58-A37136BF18F4}"/>
              </a:ext>
            </a:extLst>
          </p:cNvPr>
          <p:cNvSpPr txBox="1"/>
          <p:nvPr/>
        </p:nvSpPr>
        <p:spPr>
          <a:xfrm>
            <a:off x="701749" y="1555262"/>
            <a:ext cx="5994018" cy="832023"/>
          </a:xfrm>
          <a:prstGeom prst="rect">
            <a:avLst/>
          </a:prstGeom>
          <a:noFill/>
        </p:spPr>
        <p:txBody>
          <a:bodyPr wrap="square">
            <a:spAutoFit/>
          </a:bodyPr>
          <a:lstStyle/>
          <a:p>
            <a:pPr marL="342900" lvl="0" indent="-342900">
              <a:lnSpc>
                <a:spcPct val="110000"/>
              </a:lnSpc>
              <a:spcBef>
                <a:spcPts val="600"/>
              </a:spcBef>
              <a:spcAft>
                <a:spcPts val="600"/>
              </a:spcAft>
              <a:buFont typeface="Arial" panose="020B0604020202020204" pitchFamily="34" charset="0"/>
              <a:buChar char="•"/>
            </a:pPr>
            <a:r>
              <a:rPr lang="en-GB" sz="1800" dirty="0">
                <a:effectLst/>
                <a:latin typeface="Arial" panose="020B0604020202020204" pitchFamily="34" charset="0"/>
                <a:ea typeface="Calibri" panose="020F0502020204030204" pitchFamily="34" charset="0"/>
              </a:rPr>
              <a:t>Tell me how this exercise feels for you. </a:t>
            </a:r>
          </a:p>
          <a:p>
            <a:pPr marL="342900" lvl="0" indent="-342900">
              <a:lnSpc>
                <a:spcPct val="110000"/>
              </a:lnSpc>
              <a:spcBef>
                <a:spcPts val="600"/>
              </a:spcBef>
              <a:spcAft>
                <a:spcPts val="600"/>
              </a:spcAft>
              <a:buFont typeface="Arial" panose="020B0604020202020204" pitchFamily="34" charset="0"/>
              <a:buChar char="•"/>
            </a:pPr>
            <a:r>
              <a:rPr lang="en-GB" sz="1800" dirty="0">
                <a:effectLst/>
                <a:latin typeface="Arial" panose="020B0604020202020204" pitchFamily="34" charset="0"/>
                <a:ea typeface="Calibri" panose="020F0502020204030204" pitchFamily="34" charset="0"/>
              </a:rPr>
              <a:t>Tell me what this exercise feels like.</a:t>
            </a:r>
          </a:p>
        </p:txBody>
      </p:sp>
      <p:pic>
        <p:nvPicPr>
          <p:cNvPr id="5" name="Picture Placeholder 6">
            <a:extLst>
              <a:ext uri="{FF2B5EF4-FFF2-40B4-BE49-F238E27FC236}">
                <a16:creationId xmlns:a16="http://schemas.microsoft.com/office/drawing/2014/main" id="{78EAFD9A-7C89-F576-D227-7FF97D5D7DFA}"/>
              </a:ext>
            </a:extLst>
          </p:cNvPr>
          <p:cNvPicPr>
            <a:picLocks noChangeAspect="1"/>
          </p:cNvPicPr>
          <p:nvPr/>
        </p:nvPicPr>
        <p:blipFill>
          <a:blip r:embed="rId3" cstate="print">
            <a:extLst>
              <a:ext uri="{28A0092B-C50C-407E-A947-70E740481C1C}">
                <a14:useLocalDpi xmlns:a14="http://schemas.microsoft.com/office/drawing/2010/main" val="0"/>
              </a:ext>
            </a:extLst>
          </a:blip>
          <a:srcRect l="20384" r="20384"/>
          <a:stretch>
            <a:fillRect/>
          </a:stretch>
        </p:blipFill>
        <p:spPr bwMode="auto">
          <a:xfrm>
            <a:off x="6592128" y="900249"/>
            <a:ext cx="4568687" cy="5147816"/>
          </a:xfrm>
          <a:prstGeom prst="rect">
            <a:avLst/>
          </a:prstGeom>
          <a:noFill/>
          <a:ln>
            <a:noFill/>
          </a:ln>
        </p:spPr>
      </p:pic>
      <p:sp>
        <p:nvSpPr>
          <p:cNvPr id="3" name="Rectangle 2">
            <a:extLst>
              <a:ext uri="{FF2B5EF4-FFF2-40B4-BE49-F238E27FC236}">
                <a16:creationId xmlns:a16="http://schemas.microsoft.com/office/drawing/2014/main" id="{AF66CA88-BB14-EA61-8328-3AE40140B7CD}"/>
              </a:ext>
            </a:extLst>
          </p:cNvPr>
          <p:cNvSpPr/>
          <p:nvPr/>
        </p:nvSpPr>
        <p:spPr>
          <a:xfrm>
            <a:off x="944217" y="3916017"/>
            <a:ext cx="4452731" cy="1848679"/>
          </a:xfrm>
          <a:prstGeom prst="rect">
            <a:avLst/>
          </a:prstGeom>
          <a:solidFill>
            <a:srgbClr val="0070C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a:t>What other questions? </a:t>
            </a:r>
          </a:p>
        </p:txBody>
      </p:sp>
    </p:spTree>
    <p:custDataLst>
      <p:tags r:id="rId1"/>
    </p:custDataLst>
    <p:extLst>
      <p:ext uri="{BB962C8B-B14F-4D97-AF65-F5344CB8AC3E}">
        <p14:creationId xmlns:p14="http://schemas.microsoft.com/office/powerpoint/2010/main" val="28109740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E9B472-40F1-0288-59C1-06C02E0F4E2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FC463B1-4A18-4574-E3E8-22F5F96DB32A}"/>
              </a:ext>
            </a:extLst>
          </p:cNvPr>
          <p:cNvSpPr>
            <a:spLocks noGrp="1"/>
          </p:cNvSpPr>
          <p:nvPr>
            <p:ph type="body" sz="quarter" idx="11"/>
          </p:nvPr>
        </p:nvSpPr>
        <p:spPr/>
        <p:txBody>
          <a:bodyPr/>
          <a:lstStyle/>
          <a:p>
            <a:r>
              <a:rPr lang="en-US" dirty="0">
                <a:latin typeface="+mj-lt"/>
              </a:rPr>
              <a:t>Alternative types of physical activity and exercise</a:t>
            </a:r>
          </a:p>
          <a:p>
            <a:endParaRPr lang="en-US" dirty="0">
              <a:highlight>
                <a:srgbClr val="FFFF00"/>
              </a:highlight>
            </a:endParaRPr>
          </a:p>
        </p:txBody>
      </p:sp>
      <p:pic>
        <p:nvPicPr>
          <p:cNvPr id="9" name="Picture Placeholder 8" descr="A person and person standing outside&#10;&#10;Description automatically generated">
            <a:extLst>
              <a:ext uri="{FF2B5EF4-FFF2-40B4-BE49-F238E27FC236}">
                <a16:creationId xmlns:a16="http://schemas.microsoft.com/office/drawing/2014/main" id="{7997D5BB-3F7F-8517-16E2-8E3A36092B8E}"/>
              </a:ext>
            </a:extLst>
          </p:cNvPr>
          <p:cNvPicPr>
            <a:picLocks noGrp="1" noChangeAspect="1"/>
          </p:cNvPicPr>
          <p:nvPr>
            <p:ph type="pic" sz="quarter" idx="15"/>
          </p:nvPr>
        </p:nvPicPr>
        <p:blipFill>
          <a:blip r:embed="rId3" cstate="print">
            <a:extLst>
              <a:ext uri="{28A0092B-C50C-407E-A947-70E740481C1C}">
                <a14:useLocalDpi xmlns:a14="http://schemas.microsoft.com/office/drawing/2010/main" val="0"/>
              </a:ext>
            </a:extLst>
          </a:blip>
          <a:srcRect l="20378" r="20378"/>
          <a:stretch>
            <a:fillRect/>
          </a:stretch>
        </p:blipFill>
        <p:spPr>
          <a:prstGeom prst="rect">
            <a:avLst/>
          </a:prstGeom>
        </p:spPr>
      </p:pic>
    </p:spTree>
    <p:custDataLst>
      <p:tags r:id="rId1"/>
    </p:custDataLst>
    <p:extLst>
      <p:ext uri="{BB962C8B-B14F-4D97-AF65-F5344CB8AC3E}">
        <p14:creationId xmlns:p14="http://schemas.microsoft.com/office/powerpoint/2010/main" val="17034693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49DA5E3-6FEE-7D5B-1A40-4A92E20686CC}"/>
              </a:ext>
            </a:extLst>
          </p:cNvPr>
          <p:cNvSpPr>
            <a:spLocks noGrp="1"/>
          </p:cNvSpPr>
          <p:nvPr>
            <p:ph type="body" sz="quarter" idx="11"/>
          </p:nvPr>
        </p:nvSpPr>
        <p:spPr/>
        <p:txBody>
          <a:bodyPr/>
          <a:lstStyle/>
          <a:p>
            <a:r>
              <a:rPr lang="en-US" dirty="0"/>
              <a:t>Activity </a:t>
            </a:r>
          </a:p>
        </p:txBody>
      </p:sp>
      <p:sp>
        <p:nvSpPr>
          <p:cNvPr id="7" name="TextBox 6">
            <a:extLst>
              <a:ext uri="{FF2B5EF4-FFF2-40B4-BE49-F238E27FC236}">
                <a16:creationId xmlns:a16="http://schemas.microsoft.com/office/drawing/2014/main" id="{D1B98912-4B34-78A8-7D8E-6CDA97EFA2B8}"/>
              </a:ext>
            </a:extLst>
          </p:cNvPr>
          <p:cNvSpPr txBox="1"/>
          <p:nvPr/>
        </p:nvSpPr>
        <p:spPr>
          <a:xfrm>
            <a:off x="701749" y="1490258"/>
            <a:ext cx="4335946" cy="4500719"/>
          </a:xfrm>
          <a:prstGeom prst="rect">
            <a:avLst/>
          </a:prstGeom>
          <a:noFill/>
        </p:spPr>
        <p:txBody>
          <a:bodyPr wrap="square">
            <a:spAutoFit/>
          </a:bodyPr>
          <a:lstStyle/>
          <a:p>
            <a:pPr marL="285750" indent="-285750">
              <a:lnSpc>
                <a:spcPct val="110000"/>
              </a:lnSpc>
              <a:spcBef>
                <a:spcPts val="600"/>
              </a:spcBef>
              <a:spcAft>
                <a:spcPts val="600"/>
              </a:spcAft>
              <a:buFont typeface="Arial" panose="020B0604020202020204" pitchFamily="34" charset="0"/>
              <a:buChar char="•"/>
            </a:pPr>
            <a:r>
              <a:rPr lang="en-GB" sz="1800" dirty="0">
                <a:effectLst/>
              </a:rPr>
              <a:t>Circuit training</a:t>
            </a:r>
          </a:p>
          <a:p>
            <a:pPr marL="285750" indent="-285750">
              <a:lnSpc>
                <a:spcPct val="110000"/>
              </a:lnSpc>
              <a:spcBef>
                <a:spcPts val="600"/>
              </a:spcBef>
              <a:spcAft>
                <a:spcPts val="600"/>
              </a:spcAft>
              <a:buFont typeface="Arial" panose="020B0604020202020204" pitchFamily="34" charset="0"/>
              <a:buChar char="•"/>
            </a:pPr>
            <a:r>
              <a:rPr lang="en-GB" sz="1800" dirty="0">
                <a:effectLst/>
              </a:rPr>
              <a:t>Exercise in water </a:t>
            </a:r>
          </a:p>
          <a:p>
            <a:pPr marL="285750" indent="-285750">
              <a:lnSpc>
                <a:spcPct val="110000"/>
              </a:lnSpc>
              <a:spcBef>
                <a:spcPts val="600"/>
              </a:spcBef>
              <a:spcAft>
                <a:spcPts val="600"/>
              </a:spcAft>
              <a:buFont typeface="Arial" panose="020B0604020202020204" pitchFamily="34" charset="0"/>
              <a:buChar char="•"/>
            </a:pPr>
            <a:r>
              <a:rPr lang="en-GB" sz="1800" dirty="0">
                <a:effectLst/>
              </a:rPr>
              <a:t>Fitness walking </a:t>
            </a:r>
          </a:p>
          <a:p>
            <a:pPr marL="285750" indent="-285750">
              <a:lnSpc>
                <a:spcPct val="110000"/>
              </a:lnSpc>
              <a:spcBef>
                <a:spcPts val="600"/>
              </a:spcBef>
              <a:spcAft>
                <a:spcPts val="600"/>
              </a:spcAft>
              <a:buFont typeface="Arial" panose="020B0604020202020204" pitchFamily="34" charset="0"/>
              <a:buChar char="•"/>
            </a:pPr>
            <a:r>
              <a:rPr lang="en-GB" sz="1800" dirty="0">
                <a:effectLst/>
              </a:rPr>
              <a:t>Group indoor cycling</a:t>
            </a:r>
          </a:p>
          <a:p>
            <a:pPr marL="285750" indent="-285750">
              <a:lnSpc>
                <a:spcPct val="110000"/>
              </a:lnSpc>
              <a:spcBef>
                <a:spcPts val="600"/>
              </a:spcBef>
              <a:spcAft>
                <a:spcPts val="600"/>
              </a:spcAft>
              <a:buFont typeface="Arial" panose="020B0604020202020204" pitchFamily="34" charset="0"/>
              <a:buChar char="•"/>
            </a:pPr>
            <a:r>
              <a:rPr lang="en-GB" sz="1800" dirty="0">
                <a:effectLst/>
              </a:rPr>
              <a:t>Yoga </a:t>
            </a:r>
          </a:p>
          <a:p>
            <a:pPr marL="285750" indent="-285750">
              <a:lnSpc>
                <a:spcPct val="110000"/>
              </a:lnSpc>
              <a:spcBef>
                <a:spcPts val="600"/>
              </a:spcBef>
              <a:spcAft>
                <a:spcPts val="600"/>
              </a:spcAft>
              <a:buFont typeface="Arial" panose="020B0604020202020204" pitchFamily="34" charset="0"/>
              <a:buChar char="•"/>
            </a:pPr>
            <a:r>
              <a:rPr lang="en-GB" sz="1800" dirty="0">
                <a:effectLst/>
              </a:rPr>
              <a:t>Pilates </a:t>
            </a:r>
          </a:p>
          <a:p>
            <a:pPr marL="285750" indent="-285750">
              <a:lnSpc>
                <a:spcPct val="110000"/>
              </a:lnSpc>
              <a:spcBef>
                <a:spcPts val="600"/>
              </a:spcBef>
              <a:spcAft>
                <a:spcPts val="600"/>
              </a:spcAft>
              <a:buFont typeface="Arial" panose="020B0604020202020204" pitchFamily="34" charset="0"/>
              <a:buChar char="•"/>
            </a:pPr>
            <a:r>
              <a:rPr lang="en-GB" sz="1800" dirty="0">
                <a:effectLst/>
              </a:rPr>
              <a:t>Gym-based exercise </a:t>
            </a:r>
          </a:p>
          <a:p>
            <a:pPr marL="285750" indent="-285750">
              <a:lnSpc>
                <a:spcPct val="110000"/>
              </a:lnSpc>
              <a:spcBef>
                <a:spcPts val="600"/>
              </a:spcBef>
              <a:spcAft>
                <a:spcPts val="600"/>
              </a:spcAft>
              <a:buFont typeface="Arial" panose="020B0604020202020204" pitchFamily="34" charset="0"/>
              <a:buChar char="•"/>
            </a:pPr>
            <a:r>
              <a:rPr lang="en-GB" sz="1800" dirty="0">
                <a:effectLst/>
              </a:rPr>
              <a:t>Group exercise to music </a:t>
            </a:r>
          </a:p>
          <a:p>
            <a:pPr marL="285750" indent="-285750">
              <a:lnSpc>
                <a:spcPct val="110000"/>
              </a:lnSpc>
              <a:spcBef>
                <a:spcPts val="600"/>
              </a:spcBef>
              <a:spcAft>
                <a:spcPts val="600"/>
              </a:spcAft>
              <a:buFont typeface="Arial" panose="020B0604020202020204" pitchFamily="34" charset="0"/>
              <a:buChar char="•"/>
            </a:pPr>
            <a:r>
              <a:rPr lang="en-GB" sz="1800" dirty="0">
                <a:effectLst/>
              </a:rPr>
              <a:t>Freestyle or pre-choreographed </a:t>
            </a:r>
          </a:p>
          <a:p>
            <a:pPr marL="285750" indent="-285750">
              <a:lnSpc>
                <a:spcPct val="110000"/>
              </a:lnSpc>
              <a:spcBef>
                <a:spcPts val="600"/>
              </a:spcBef>
              <a:spcAft>
                <a:spcPts val="600"/>
              </a:spcAft>
              <a:buFont typeface="Arial" panose="020B0604020202020204" pitchFamily="34" charset="0"/>
              <a:buChar char="•"/>
            </a:pPr>
            <a:r>
              <a:rPr lang="en-GB" sz="1800" dirty="0">
                <a:effectLst/>
              </a:rPr>
              <a:t>Qigong and Tai Chi </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8" name="Rectangle 7">
            <a:extLst>
              <a:ext uri="{FF2B5EF4-FFF2-40B4-BE49-F238E27FC236}">
                <a16:creationId xmlns:a16="http://schemas.microsoft.com/office/drawing/2014/main" id="{6D1C8892-F2BA-83D2-0A1A-3363E0C875C1}"/>
              </a:ext>
            </a:extLst>
          </p:cNvPr>
          <p:cNvSpPr/>
          <p:nvPr/>
        </p:nvSpPr>
        <p:spPr>
          <a:xfrm>
            <a:off x="5953539" y="1977887"/>
            <a:ext cx="5635487" cy="3220278"/>
          </a:xfrm>
          <a:prstGeom prst="rect">
            <a:avLst/>
          </a:prstGeom>
          <a:solidFill>
            <a:srgbClr val="0070C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a:t>Pair or trio task:</a:t>
            </a:r>
          </a:p>
          <a:p>
            <a:pPr algn="ctr"/>
            <a:endParaRPr lang="en-GB" dirty="0"/>
          </a:p>
          <a:p>
            <a:pPr algn="ctr"/>
            <a:r>
              <a:rPr lang="en-GB" dirty="0"/>
              <a:t>What are the advantages or benefits and disadvantages or limitations of the listed exercise modalities when working with specific long-term health conditions. </a:t>
            </a:r>
          </a:p>
          <a:p>
            <a:pPr algn="ctr"/>
            <a:endParaRPr lang="en-GB" dirty="0"/>
          </a:p>
          <a:p>
            <a:pPr algn="ctr"/>
            <a:r>
              <a:rPr lang="en-GB" dirty="0"/>
              <a:t>Consider the ‘RISK’ element – which may present lower risk and why? </a:t>
            </a:r>
          </a:p>
        </p:txBody>
      </p:sp>
    </p:spTree>
    <p:custDataLst>
      <p:tags r:id="rId1"/>
    </p:custDataLst>
    <p:extLst>
      <p:ext uri="{BB962C8B-B14F-4D97-AF65-F5344CB8AC3E}">
        <p14:creationId xmlns:p14="http://schemas.microsoft.com/office/powerpoint/2010/main" val="42490942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6B48A63-BCA3-66D2-A134-63F8E4D4FA21}"/>
              </a:ext>
            </a:extLst>
          </p:cNvPr>
          <p:cNvSpPr>
            <a:spLocks noGrp="1"/>
          </p:cNvSpPr>
          <p:nvPr>
            <p:ph type="body" sz="quarter" idx="11"/>
          </p:nvPr>
        </p:nvSpPr>
        <p:spPr/>
        <p:txBody>
          <a:bodyPr/>
          <a:lstStyle/>
          <a:p>
            <a:r>
              <a:rPr lang="en-GB" dirty="0"/>
              <a:t>Things to consider regarding genres </a:t>
            </a:r>
          </a:p>
        </p:txBody>
      </p:sp>
      <p:sp>
        <p:nvSpPr>
          <p:cNvPr id="3" name="Content Placeholder 2">
            <a:extLst>
              <a:ext uri="{FF2B5EF4-FFF2-40B4-BE49-F238E27FC236}">
                <a16:creationId xmlns:a16="http://schemas.microsoft.com/office/drawing/2014/main" id="{711BF690-F537-99B1-D0B8-C441B1A4BBE4}"/>
              </a:ext>
            </a:extLst>
          </p:cNvPr>
          <p:cNvSpPr>
            <a:spLocks noGrp="1"/>
          </p:cNvSpPr>
          <p:nvPr>
            <p:ph sz="quarter" idx="15"/>
          </p:nvPr>
        </p:nvSpPr>
        <p:spPr>
          <a:xfrm>
            <a:off x="701749" y="645192"/>
            <a:ext cx="5918823" cy="5567616"/>
          </a:xfrm>
        </p:spPr>
        <p:txBody>
          <a:bodyPr/>
          <a:lstStyle/>
          <a:p>
            <a:pPr marL="285750" indent="-285750" algn="l">
              <a:buFont typeface="Arial" panose="020B0604020202020204" pitchFamily="34" charset="0"/>
              <a:buChar char="•"/>
            </a:pPr>
            <a:r>
              <a:rPr lang="en-GB" sz="1800" dirty="0">
                <a:solidFill>
                  <a:schemeClr val="tx1"/>
                </a:solidFill>
              </a:rPr>
              <a:t>Environment </a:t>
            </a:r>
          </a:p>
          <a:p>
            <a:pPr marL="285750" indent="-285750" algn="l">
              <a:buFont typeface="Arial" panose="020B0604020202020204" pitchFamily="34" charset="0"/>
              <a:buChar char="•"/>
            </a:pPr>
            <a:r>
              <a:rPr lang="en-GB" sz="1800" dirty="0">
                <a:solidFill>
                  <a:schemeClr val="tx1"/>
                </a:solidFill>
              </a:rPr>
              <a:t>Equipment used</a:t>
            </a:r>
          </a:p>
          <a:p>
            <a:pPr marL="285750" indent="-285750" algn="l">
              <a:buFont typeface="Arial" panose="020B0604020202020204" pitchFamily="34" charset="0"/>
              <a:buChar char="•"/>
            </a:pPr>
            <a:r>
              <a:rPr lang="en-GB" sz="1800" dirty="0">
                <a:solidFill>
                  <a:schemeClr val="tx1"/>
                </a:solidFill>
              </a:rPr>
              <a:t>Instruction style </a:t>
            </a:r>
          </a:p>
          <a:p>
            <a:pPr marL="285750" indent="-285750" algn="l">
              <a:buFont typeface="Arial" panose="020B0604020202020204" pitchFamily="34" charset="0"/>
              <a:buChar char="•"/>
            </a:pPr>
            <a:r>
              <a:rPr lang="en-GB" sz="1800" dirty="0">
                <a:solidFill>
                  <a:schemeClr val="tx1"/>
                </a:solidFill>
              </a:rPr>
              <a:t>Session structure and design style – mainstream or tailored for specific LTCs</a:t>
            </a:r>
          </a:p>
          <a:p>
            <a:pPr marL="285750" indent="-285750" algn="l">
              <a:buFont typeface="Arial" panose="020B0604020202020204" pitchFamily="34" charset="0"/>
              <a:buChar char="•"/>
            </a:pPr>
            <a:r>
              <a:rPr lang="en-GB" sz="1800" dirty="0">
                <a:solidFill>
                  <a:schemeClr val="tx1"/>
                </a:solidFill>
              </a:rPr>
              <a:t>Exercise selection and choice </a:t>
            </a:r>
          </a:p>
          <a:p>
            <a:pPr marL="1028700" lvl="1">
              <a:buFont typeface="Courier New" panose="02070309020205020404" pitchFamily="49" charset="0"/>
              <a:buChar char="o"/>
            </a:pPr>
            <a:r>
              <a:rPr lang="en-GB" sz="1800" dirty="0">
                <a:solidFill>
                  <a:schemeClr val="tx1"/>
                </a:solidFill>
              </a:rPr>
              <a:t>Exercise start positions</a:t>
            </a:r>
          </a:p>
          <a:p>
            <a:pPr marL="1028700" lvl="1">
              <a:buFont typeface="Courier New" panose="02070309020205020404" pitchFamily="49" charset="0"/>
              <a:buChar char="o"/>
            </a:pPr>
            <a:r>
              <a:rPr lang="en-GB" sz="1800" dirty="0"/>
              <a:t>Transitions </a:t>
            </a:r>
          </a:p>
          <a:p>
            <a:pPr marL="1028700" lvl="1">
              <a:buFont typeface="Courier New" panose="02070309020205020404" pitchFamily="49" charset="0"/>
              <a:buChar char="o"/>
            </a:pPr>
            <a:r>
              <a:rPr lang="en-GB" sz="1800" dirty="0">
                <a:solidFill>
                  <a:schemeClr val="tx1"/>
                </a:solidFill>
              </a:rPr>
              <a:t>Impact</a:t>
            </a:r>
          </a:p>
          <a:p>
            <a:pPr marL="1028700" lvl="1">
              <a:buFont typeface="Courier New" panose="02070309020205020404" pitchFamily="49" charset="0"/>
              <a:buChar char="o"/>
            </a:pPr>
            <a:r>
              <a:rPr lang="en-GB" sz="1800" dirty="0">
                <a:solidFill>
                  <a:schemeClr val="tx1"/>
                </a:solidFill>
              </a:rPr>
              <a:t>Intensity </a:t>
            </a:r>
          </a:p>
          <a:p>
            <a:pPr marL="1028700" lvl="1">
              <a:buFont typeface="Courier New" panose="02070309020205020404" pitchFamily="49" charset="0"/>
              <a:buChar char="o"/>
            </a:pPr>
            <a:r>
              <a:rPr lang="en-GB" sz="1800" dirty="0">
                <a:solidFill>
                  <a:schemeClr val="tx1"/>
                </a:solidFill>
              </a:rPr>
              <a:t>Rate </a:t>
            </a:r>
          </a:p>
          <a:p>
            <a:pPr marL="1028700" lvl="1">
              <a:buFont typeface="Courier New" panose="02070309020205020404" pitchFamily="49" charset="0"/>
              <a:buChar char="o"/>
            </a:pPr>
            <a:r>
              <a:rPr lang="en-GB" sz="1800" dirty="0">
                <a:solidFill>
                  <a:schemeClr val="tx1"/>
                </a:solidFill>
              </a:rPr>
              <a:t>Range of motion</a:t>
            </a:r>
          </a:p>
          <a:p>
            <a:pPr marL="1028700" lvl="1">
              <a:buFont typeface="Courier New" panose="02070309020205020404" pitchFamily="49" charset="0"/>
              <a:buChar char="o"/>
            </a:pPr>
            <a:r>
              <a:rPr lang="en-GB" sz="1800" dirty="0">
                <a:solidFill>
                  <a:schemeClr val="tx1"/>
                </a:solidFill>
              </a:rPr>
              <a:t>Resistance </a:t>
            </a:r>
          </a:p>
          <a:p>
            <a:pPr marL="285750" indent="-285750" algn="l">
              <a:buFont typeface="Arial" panose="020B0604020202020204" pitchFamily="34" charset="0"/>
              <a:buChar char="•"/>
            </a:pPr>
            <a:r>
              <a:rPr lang="en-GB" sz="1800" dirty="0">
                <a:solidFill>
                  <a:schemeClr val="tx1"/>
                </a:solidFill>
              </a:rPr>
              <a:t>Music selection (if used) BPM</a:t>
            </a:r>
          </a:p>
        </p:txBody>
      </p:sp>
      <p:sp>
        <p:nvSpPr>
          <p:cNvPr id="4" name="Rectangle 3">
            <a:extLst>
              <a:ext uri="{FF2B5EF4-FFF2-40B4-BE49-F238E27FC236}">
                <a16:creationId xmlns:a16="http://schemas.microsoft.com/office/drawing/2014/main" id="{60CE5F6B-29FB-0C4B-5B3C-27B68546ECC4}"/>
              </a:ext>
            </a:extLst>
          </p:cNvPr>
          <p:cNvSpPr/>
          <p:nvPr/>
        </p:nvSpPr>
        <p:spPr>
          <a:xfrm>
            <a:off x="7137245" y="2039687"/>
            <a:ext cx="4181707" cy="2962797"/>
          </a:xfrm>
          <a:prstGeom prst="rect">
            <a:avLst/>
          </a:prstGeom>
          <a:solidFill>
            <a:srgbClr val="0070C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a:t>All of these may affect the appropriateness of the genre for individuals with LTCs. </a:t>
            </a:r>
          </a:p>
        </p:txBody>
      </p:sp>
    </p:spTree>
    <p:custDataLst>
      <p:tags r:id="rId1"/>
    </p:custDataLst>
    <p:extLst>
      <p:ext uri="{BB962C8B-B14F-4D97-AF65-F5344CB8AC3E}">
        <p14:creationId xmlns:p14="http://schemas.microsoft.com/office/powerpoint/2010/main" val="17768306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4C633D-6F63-5B1E-542C-157F4427D18B}"/>
            </a:ext>
          </a:extLst>
        </p:cNvPr>
        <p:cNvGrpSpPr/>
        <p:nvPr/>
      </p:nvGrpSpPr>
      <p:grpSpPr>
        <a:xfrm>
          <a:off x="0" y="0"/>
          <a:ext cx="0" cy="0"/>
          <a:chOff x="0" y="0"/>
          <a:chExt cx="0" cy="0"/>
        </a:xfrm>
      </p:grpSpPr>
      <p:sp>
        <p:nvSpPr>
          <p:cNvPr id="5122" name="Rectangle 6">
            <a:extLst>
              <a:ext uri="{FF2B5EF4-FFF2-40B4-BE49-F238E27FC236}">
                <a16:creationId xmlns:a16="http://schemas.microsoft.com/office/drawing/2014/main" id="{132E91B1-4E57-E6B4-323B-1FADDDE85AFA}"/>
              </a:ext>
            </a:extLst>
          </p:cNvPr>
          <p:cNvSpPr>
            <a:spLocks noChangeArrowheads="1"/>
          </p:cNvSpPr>
          <p:nvPr/>
        </p:nvSpPr>
        <p:spPr bwMode="auto">
          <a:xfrm>
            <a:off x="1703389" y="188914"/>
            <a:ext cx="748823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spcBef>
                <a:spcPct val="0"/>
              </a:spcBef>
              <a:buFontTx/>
              <a:buNone/>
            </a:pPr>
            <a:r>
              <a:rPr lang="en-GB" altLang="en-US" sz="2800" b="1"/>
              <a:t> </a:t>
            </a:r>
            <a:endParaRPr lang="en-US" altLang="en-US" sz="2800"/>
          </a:p>
        </p:txBody>
      </p:sp>
      <p:sp>
        <p:nvSpPr>
          <p:cNvPr id="3" name="Text Placeholder 2">
            <a:extLst>
              <a:ext uri="{FF2B5EF4-FFF2-40B4-BE49-F238E27FC236}">
                <a16:creationId xmlns:a16="http://schemas.microsoft.com/office/drawing/2014/main" id="{3378E1B7-1AD7-C7C0-EC06-4BDC5D53F426}"/>
              </a:ext>
            </a:extLst>
          </p:cNvPr>
          <p:cNvSpPr>
            <a:spLocks noGrp="1"/>
          </p:cNvSpPr>
          <p:nvPr>
            <p:ph type="body" sz="quarter" idx="11"/>
          </p:nvPr>
        </p:nvSpPr>
        <p:spPr>
          <a:xfrm>
            <a:off x="695324" y="908049"/>
            <a:ext cx="10801349" cy="709991"/>
          </a:xfrm>
        </p:spPr>
        <p:txBody>
          <a:bodyPr/>
          <a:lstStyle/>
          <a:p>
            <a:r>
              <a:rPr lang="en-GB" altLang="en-US" sz="2400" dirty="0"/>
              <a:t>Pair task </a:t>
            </a:r>
            <a:endParaRPr lang="en-GB" dirty="0"/>
          </a:p>
        </p:txBody>
      </p:sp>
      <p:graphicFrame>
        <p:nvGraphicFramePr>
          <p:cNvPr id="8" name="Diagram 7">
            <a:extLst>
              <a:ext uri="{FF2B5EF4-FFF2-40B4-BE49-F238E27FC236}">
                <a16:creationId xmlns:a16="http://schemas.microsoft.com/office/drawing/2014/main" id="{68A5AE35-F728-F7C8-3958-2F9D591DC7D7}"/>
              </a:ext>
            </a:extLst>
          </p:cNvPr>
          <p:cNvGraphicFramePr/>
          <p:nvPr/>
        </p:nvGraphicFramePr>
        <p:xfrm>
          <a:off x="695324" y="1510748"/>
          <a:ext cx="10327172" cy="42638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ustDataLst>
      <p:tags r:id="rId1"/>
    </p:custDataLst>
    <p:extLst>
      <p:ext uri="{BB962C8B-B14F-4D97-AF65-F5344CB8AC3E}">
        <p14:creationId xmlns:p14="http://schemas.microsoft.com/office/powerpoint/2010/main" val="32971412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643823-316B-EEFC-76BB-F2B62CB68DC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F994176-D966-4976-6288-847A97101C5B}"/>
              </a:ext>
            </a:extLst>
          </p:cNvPr>
          <p:cNvSpPr>
            <a:spLocks noGrp="1"/>
          </p:cNvSpPr>
          <p:nvPr>
            <p:ph type="body" sz="quarter" idx="11"/>
          </p:nvPr>
        </p:nvSpPr>
        <p:spPr/>
        <p:txBody>
          <a:bodyPr/>
          <a:lstStyle/>
          <a:p>
            <a:r>
              <a:rPr lang="en-GB" dirty="0">
                <a:latin typeface="Arial" panose="020B0604020202020204" pitchFamily="34" charset="0"/>
                <a:cs typeface="Arial" panose="020B0604020202020204" pitchFamily="34" charset="0"/>
              </a:rPr>
              <a:t>Session focus – a to </a:t>
            </a:r>
            <a:r>
              <a:rPr lang="en-GB" dirty="0" err="1">
                <a:latin typeface="Arial" panose="020B0604020202020204" pitchFamily="34" charset="0"/>
                <a:cs typeface="Arial" panose="020B0604020202020204" pitchFamily="34" charset="0"/>
              </a:rPr>
              <a:t>i</a:t>
            </a:r>
            <a:r>
              <a:rPr lang="en-GB" dirty="0">
                <a:latin typeface="Arial" panose="020B0604020202020204" pitchFamily="34" charset="0"/>
                <a:cs typeface="Arial" panose="020B0604020202020204" pitchFamily="34" charset="0"/>
              </a:rPr>
              <a:t> </a:t>
            </a:r>
          </a:p>
        </p:txBody>
      </p:sp>
      <p:graphicFrame>
        <p:nvGraphicFramePr>
          <p:cNvPr id="4" name="Content Placeholder 3">
            <a:extLst>
              <a:ext uri="{FF2B5EF4-FFF2-40B4-BE49-F238E27FC236}">
                <a16:creationId xmlns:a16="http://schemas.microsoft.com/office/drawing/2014/main" id="{5F34AF65-D182-1B04-C973-93B44F84AEEA}"/>
              </a:ext>
            </a:extLst>
          </p:cNvPr>
          <p:cNvGraphicFramePr>
            <a:graphicFrameLocks noGrp="1"/>
          </p:cNvGraphicFramePr>
          <p:nvPr>
            <p:ph sz="quarter" idx="15"/>
            <p:extLst>
              <p:ext uri="{D42A27DB-BD31-4B8C-83A1-F6EECF244321}">
                <p14:modId xmlns:p14="http://schemas.microsoft.com/office/powerpoint/2010/main" val="3173610812"/>
              </p:ext>
            </p:extLst>
          </p:nvPr>
        </p:nvGraphicFramePr>
        <p:xfrm>
          <a:off x="706365" y="1320006"/>
          <a:ext cx="10779272" cy="36992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ectangle 2">
            <a:extLst>
              <a:ext uri="{FF2B5EF4-FFF2-40B4-BE49-F238E27FC236}">
                <a16:creationId xmlns:a16="http://schemas.microsoft.com/office/drawing/2014/main" id="{312093FB-002E-6B1D-BCC1-4D5FD5BD7E34}"/>
              </a:ext>
            </a:extLst>
          </p:cNvPr>
          <p:cNvSpPr/>
          <p:nvPr/>
        </p:nvSpPr>
        <p:spPr>
          <a:xfrm>
            <a:off x="3973996" y="5096118"/>
            <a:ext cx="3647661" cy="1033669"/>
          </a:xfrm>
          <a:prstGeom prst="rect">
            <a:avLst/>
          </a:prstGeom>
          <a:solidFill>
            <a:srgbClr val="DFAFDA"/>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a:t>And </a:t>
            </a:r>
            <a:r>
              <a:rPr lang="en-GB" dirty="0" err="1"/>
              <a:t>i</a:t>
            </a:r>
            <a:r>
              <a:rPr lang="en-GB" dirty="0"/>
              <a:t>. </a:t>
            </a:r>
            <a:r>
              <a:rPr lang="en-GB" dirty="0" err="1"/>
              <a:t>multimorbidites</a:t>
            </a:r>
            <a:endParaRPr lang="en-GB" dirty="0"/>
          </a:p>
        </p:txBody>
      </p:sp>
    </p:spTree>
    <p:custDataLst>
      <p:tags r:id="rId1"/>
    </p:custDataLst>
    <p:extLst>
      <p:ext uri="{BB962C8B-B14F-4D97-AF65-F5344CB8AC3E}">
        <p14:creationId xmlns:p14="http://schemas.microsoft.com/office/powerpoint/2010/main" val="962738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924827-B838-DF1D-DFEC-2B2F8293A5C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E01F1A0-CC25-D76C-37F1-B07297A55ADC}"/>
              </a:ext>
            </a:extLst>
          </p:cNvPr>
          <p:cNvSpPr>
            <a:spLocks noGrp="1"/>
          </p:cNvSpPr>
          <p:nvPr>
            <p:ph type="body" sz="quarter" idx="11"/>
          </p:nvPr>
        </p:nvSpPr>
        <p:spPr/>
        <p:txBody>
          <a:bodyPr/>
          <a:lstStyle/>
          <a:p>
            <a:r>
              <a:rPr lang="en-US" dirty="0"/>
              <a:t>Summary</a:t>
            </a:r>
          </a:p>
        </p:txBody>
      </p:sp>
      <p:sp>
        <p:nvSpPr>
          <p:cNvPr id="5" name="TextBox 4">
            <a:extLst>
              <a:ext uri="{FF2B5EF4-FFF2-40B4-BE49-F238E27FC236}">
                <a16:creationId xmlns:a16="http://schemas.microsoft.com/office/drawing/2014/main" id="{2B7F8949-8946-9904-7626-ACF0536A7044}"/>
              </a:ext>
            </a:extLst>
          </p:cNvPr>
          <p:cNvSpPr txBox="1"/>
          <p:nvPr/>
        </p:nvSpPr>
        <p:spPr>
          <a:xfrm>
            <a:off x="701749" y="1402755"/>
            <a:ext cx="11154190" cy="5109091"/>
          </a:xfrm>
          <a:prstGeom prst="rect">
            <a:avLst/>
          </a:prstGeom>
          <a:noFill/>
        </p:spPr>
        <p:txBody>
          <a:bodyPr wrap="square">
            <a:spAutoFit/>
          </a:bodyPr>
          <a:lstStyle/>
          <a:p>
            <a:pPr marL="285750" indent="-285750">
              <a:spcBef>
                <a:spcPts val="600"/>
              </a:spcBef>
              <a:spcAft>
                <a:spcPts val="600"/>
              </a:spcAft>
              <a:buFont typeface="Arial" panose="020B0604020202020204" pitchFamily="34" charset="0"/>
              <a:buChar char="•"/>
            </a:pPr>
            <a:r>
              <a:rPr lang="en-GB" dirty="0">
                <a:latin typeface="Arial" panose="020B0604020202020204" pitchFamily="34" charset="0"/>
                <a:ea typeface="Calibri" panose="020F0502020204030204" pitchFamily="34" charset="0"/>
                <a:cs typeface="Arial" panose="020B0604020202020204" pitchFamily="34" charset="0"/>
              </a:rPr>
              <a:t>P</a:t>
            </a:r>
            <a:r>
              <a:rPr lang="en-GB" sz="1800" dirty="0">
                <a:effectLst/>
                <a:latin typeface="Arial" panose="020B0604020202020204" pitchFamily="34" charset="0"/>
                <a:ea typeface="Calibri" panose="020F0502020204030204" pitchFamily="34" charset="0"/>
                <a:cs typeface="Arial" panose="020B0604020202020204" pitchFamily="34" charset="0"/>
              </a:rPr>
              <a:t>lanning considerations for delivering exercise sessions for adults with long-term </a:t>
            </a:r>
            <a:r>
              <a:rPr lang="en-GB" sz="1800">
                <a:effectLst/>
                <a:latin typeface="Arial" panose="020B0604020202020204" pitchFamily="34" charset="0"/>
                <a:ea typeface="Calibri" panose="020F0502020204030204" pitchFamily="34" charset="0"/>
                <a:cs typeface="Arial" panose="020B0604020202020204" pitchFamily="34" charset="0"/>
              </a:rPr>
              <a:t>health conditions.</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p>
            <a:pPr marL="285750" indent="-285750">
              <a:spcBef>
                <a:spcPts val="600"/>
              </a:spcBef>
              <a:spcAft>
                <a:spcPts val="600"/>
              </a:spcAft>
              <a:buFont typeface="Arial" panose="020B0604020202020204" pitchFamily="34" charset="0"/>
              <a:buChar char="•"/>
            </a:pPr>
            <a:r>
              <a:rPr lang="en-GB" dirty="0">
                <a:latin typeface="Arial" panose="020B0604020202020204" pitchFamily="34" charset="0"/>
                <a:ea typeface="Calibri" panose="020F0502020204030204" pitchFamily="34" charset="0"/>
                <a:cs typeface="Arial" panose="020B0604020202020204" pitchFamily="34" charset="0"/>
              </a:rPr>
              <a:t>H</a:t>
            </a:r>
            <a:r>
              <a:rPr lang="en-GB" sz="1800" dirty="0">
                <a:effectLst/>
                <a:latin typeface="Arial" panose="020B0604020202020204" pitchFamily="34" charset="0"/>
                <a:ea typeface="Calibri" panose="020F0502020204030204" pitchFamily="34" charset="0"/>
                <a:cs typeface="Arial" panose="020B0604020202020204" pitchFamily="34" charset="0"/>
              </a:rPr>
              <a:t>ow to assess and manage the risks in the exercise environment. </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p>
            <a:pPr marL="285750" indent="-285750">
              <a:spcBef>
                <a:spcPts val="600"/>
              </a:spcBef>
              <a:spcAft>
                <a:spcPts val="600"/>
              </a:spcAft>
              <a:buFont typeface="Arial" panose="020B0604020202020204" pitchFamily="34" charset="0"/>
              <a:buChar char="•"/>
            </a:pPr>
            <a:r>
              <a:rPr lang="en-GB" sz="1800" dirty="0">
                <a:effectLst/>
                <a:latin typeface="Arial" panose="020B0604020202020204" pitchFamily="34" charset="0"/>
                <a:ea typeface="Calibri" panose="020F0502020204030204" pitchFamily="34" charset="0"/>
                <a:cs typeface="Arial" panose="020B0604020202020204" pitchFamily="34" charset="0"/>
              </a:rPr>
              <a:t>The effects of long-term health conditions on the body systems and implications for exercise. </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p>
            <a:pPr marL="285750" indent="-285750">
              <a:spcBef>
                <a:spcPts val="600"/>
              </a:spcBef>
              <a:spcAft>
                <a:spcPts val="600"/>
              </a:spcAft>
              <a:buFont typeface="Arial" panose="020B0604020202020204" pitchFamily="34" charset="0"/>
              <a:buChar char="•"/>
            </a:pPr>
            <a:r>
              <a:rPr lang="en-GB" dirty="0">
                <a:solidFill>
                  <a:srgbClr val="000000"/>
                </a:solidFill>
                <a:latin typeface="ArialMT"/>
                <a:ea typeface="Calibri" panose="020F0502020204030204" pitchFamily="34" charset="0"/>
                <a:cs typeface="Arial" panose="020B0604020202020204" pitchFamily="34" charset="0"/>
              </a:rPr>
              <a:t>P</a:t>
            </a:r>
            <a:r>
              <a:rPr lang="en-GB" sz="1800" b="0" i="0" dirty="0">
                <a:solidFill>
                  <a:srgbClr val="000000"/>
                </a:solidFill>
                <a:effectLst/>
                <a:latin typeface="ArialMT"/>
                <a:ea typeface="Calibri" panose="020F0502020204030204" pitchFamily="34" charset="0"/>
                <a:cs typeface="Arial" panose="020B0604020202020204" pitchFamily="34" charset="0"/>
              </a:rPr>
              <a:t>hysical activity, ageing and disease processes </a:t>
            </a:r>
            <a:r>
              <a:rPr lang="en-GB" sz="1800" dirty="0">
                <a:effectLst/>
                <a:latin typeface="Arial" panose="020B0604020202020204" pitchFamily="34" charset="0"/>
                <a:ea typeface="Calibri" panose="020F0502020204030204" pitchFamily="34" charset="0"/>
                <a:cs typeface="Arial" panose="020B0604020202020204" pitchFamily="34" charset="0"/>
              </a:rPr>
              <a:t>and implications for exercise. </a:t>
            </a:r>
          </a:p>
          <a:p>
            <a:pPr marL="285750" indent="-285750">
              <a:spcBef>
                <a:spcPts val="600"/>
              </a:spcBef>
              <a:spcAft>
                <a:spcPts val="600"/>
              </a:spcAft>
              <a:buFont typeface="Arial" panose="020B0604020202020204" pitchFamily="34" charset="0"/>
              <a:buChar char="•"/>
            </a:pPr>
            <a:r>
              <a:rPr lang="en-GB" dirty="0">
                <a:latin typeface="Arial" panose="020B0604020202020204" pitchFamily="34" charset="0"/>
                <a:ea typeface="Calibri" panose="020F0502020204030204" pitchFamily="34" charset="0"/>
                <a:cs typeface="Arial" panose="020B0604020202020204" pitchFamily="34" charset="0"/>
              </a:rPr>
              <a:t>S</a:t>
            </a:r>
            <a:r>
              <a:rPr lang="en-GB" sz="1800" dirty="0">
                <a:effectLst/>
                <a:latin typeface="Arial" panose="020B0604020202020204" pitchFamily="34" charset="0"/>
                <a:ea typeface="Calibri" panose="020F0502020204030204" pitchFamily="34" charset="0"/>
                <a:cs typeface="Arial" panose="020B0604020202020204" pitchFamily="34" charset="0"/>
              </a:rPr>
              <a:t>afe and effective session structure and appropriate activities for specific long-term health conditions:</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p>
            <a:pPr marL="742950" lvl="1" indent="-285750">
              <a:spcBef>
                <a:spcPts val="600"/>
              </a:spcBef>
              <a:spcAft>
                <a:spcPts val="600"/>
              </a:spcAft>
              <a:buFont typeface="Courier New" panose="02070309020205020404" pitchFamily="49" charset="0"/>
              <a:buChar char="o"/>
            </a:pPr>
            <a:r>
              <a:rPr lang="en-GB" dirty="0">
                <a:effectLst/>
                <a:latin typeface="Arial" panose="020B0604020202020204" pitchFamily="34" charset="0"/>
                <a:ea typeface="Calibri" panose="020F0502020204030204" pitchFamily="34" charset="0"/>
                <a:cs typeface="Arial" panose="020B0604020202020204" pitchFamily="34" charset="0"/>
              </a:rPr>
              <a:t>warm-up </a:t>
            </a:r>
            <a:endParaRPr lang="en-GB" dirty="0">
              <a:effectLst/>
              <a:latin typeface="Arial" panose="020B0604020202020204" pitchFamily="34" charset="0"/>
              <a:ea typeface="Calibri" panose="020F0502020204030204" pitchFamily="34" charset="0"/>
              <a:cs typeface="Times New Roman" panose="02020603050405020304" pitchFamily="18" charset="0"/>
            </a:endParaRPr>
          </a:p>
          <a:p>
            <a:pPr marL="742950" lvl="1" indent="-285750">
              <a:spcBef>
                <a:spcPts val="600"/>
              </a:spcBef>
              <a:spcAft>
                <a:spcPts val="600"/>
              </a:spcAft>
              <a:buFont typeface="Courier New" panose="02070309020205020404" pitchFamily="49" charset="0"/>
              <a:buChar char="o"/>
            </a:pPr>
            <a:r>
              <a:rPr lang="en-GB" dirty="0">
                <a:effectLst/>
                <a:latin typeface="Arial" panose="020B0604020202020204" pitchFamily="34" charset="0"/>
                <a:ea typeface="Calibri" panose="020F0502020204030204" pitchFamily="34" charset="0"/>
                <a:cs typeface="Arial" panose="020B0604020202020204" pitchFamily="34" charset="0"/>
              </a:rPr>
              <a:t>cardiovascular training </a:t>
            </a:r>
            <a:endParaRPr lang="en-GB" dirty="0">
              <a:effectLst/>
              <a:latin typeface="Arial" panose="020B0604020202020204" pitchFamily="34" charset="0"/>
              <a:ea typeface="Calibri" panose="020F0502020204030204" pitchFamily="34" charset="0"/>
              <a:cs typeface="Times New Roman" panose="02020603050405020304" pitchFamily="18" charset="0"/>
            </a:endParaRPr>
          </a:p>
          <a:p>
            <a:pPr marL="742950" lvl="1" indent="-285750">
              <a:spcBef>
                <a:spcPts val="600"/>
              </a:spcBef>
              <a:spcAft>
                <a:spcPts val="600"/>
              </a:spcAft>
              <a:buFont typeface="Courier New" panose="02070309020205020404" pitchFamily="49" charset="0"/>
              <a:buChar char="o"/>
            </a:pPr>
            <a:r>
              <a:rPr lang="en-GB" dirty="0">
                <a:effectLst/>
                <a:latin typeface="Arial" panose="020B0604020202020204" pitchFamily="34" charset="0"/>
                <a:ea typeface="Calibri" panose="020F0502020204030204" pitchFamily="34" charset="0"/>
                <a:cs typeface="Arial" panose="020B0604020202020204" pitchFamily="34" charset="0"/>
              </a:rPr>
              <a:t>muscular fitness training</a:t>
            </a:r>
            <a:endParaRPr lang="en-GB" dirty="0">
              <a:effectLst/>
              <a:latin typeface="Arial" panose="020B0604020202020204" pitchFamily="34" charset="0"/>
              <a:ea typeface="Calibri" panose="020F0502020204030204" pitchFamily="34" charset="0"/>
              <a:cs typeface="Times New Roman" panose="02020603050405020304" pitchFamily="18" charset="0"/>
            </a:endParaRPr>
          </a:p>
          <a:p>
            <a:pPr marL="742950" lvl="1" indent="-285750">
              <a:spcBef>
                <a:spcPts val="600"/>
              </a:spcBef>
              <a:spcAft>
                <a:spcPts val="600"/>
              </a:spcAft>
              <a:buFont typeface="Courier New" panose="02070309020205020404" pitchFamily="49" charset="0"/>
              <a:buChar char="o"/>
            </a:pPr>
            <a:r>
              <a:rPr lang="en-GB" dirty="0">
                <a:effectLst/>
                <a:latin typeface="Arial" panose="020B0604020202020204" pitchFamily="34" charset="0"/>
                <a:ea typeface="Calibri" panose="020F0502020204030204" pitchFamily="34" charset="0"/>
                <a:cs typeface="Arial" panose="020B0604020202020204" pitchFamily="34" charset="0"/>
              </a:rPr>
              <a:t>cooldown</a:t>
            </a:r>
            <a:endParaRPr lang="en-GB" dirty="0">
              <a:effectLst/>
              <a:latin typeface="Arial" panose="020B0604020202020204" pitchFamily="34" charset="0"/>
              <a:ea typeface="Calibri" panose="020F0502020204030204" pitchFamily="34" charset="0"/>
              <a:cs typeface="Times New Roman" panose="02020603050405020304" pitchFamily="18" charset="0"/>
            </a:endParaRPr>
          </a:p>
          <a:p>
            <a:pPr marL="285750" indent="-285750">
              <a:spcBef>
                <a:spcPts val="600"/>
              </a:spcBef>
              <a:spcAft>
                <a:spcPts val="600"/>
              </a:spcAft>
              <a:buFont typeface="Arial" panose="020B0604020202020204" pitchFamily="34" charset="0"/>
              <a:buChar char="•"/>
            </a:pPr>
            <a:r>
              <a:rPr lang="en-GB" dirty="0">
                <a:latin typeface="Arial" panose="020B0604020202020204" pitchFamily="34" charset="0"/>
                <a:ea typeface="Calibri" panose="020F0502020204030204" pitchFamily="34" charset="0"/>
                <a:cs typeface="Arial" panose="020B0604020202020204" pitchFamily="34" charset="0"/>
              </a:rPr>
              <a:t>B</a:t>
            </a:r>
            <a:r>
              <a:rPr lang="en-GB" sz="1800" dirty="0">
                <a:effectLst/>
                <a:latin typeface="Arial" panose="020B0604020202020204" pitchFamily="34" charset="0"/>
                <a:ea typeface="Calibri" panose="020F0502020204030204" pitchFamily="34" charset="0"/>
                <a:cs typeface="Arial" panose="020B0604020202020204" pitchFamily="34" charset="0"/>
              </a:rPr>
              <a:t>enefits and limitations of different methods of monitoring exercise. </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p>
            <a:pPr marL="285750" indent="-285750">
              <a:spcBef>
                <a:spcPts val="600"/>
              </a:spcBef>
              <a:spcAft>
                <a:spcPts val="600"/>
              </a:spcAft>
              <a:buFont typeface="Arial" panose="020B0604020202020204" pitchFamily="34" charset="0"/>
              <a:buChar char="•"/>
            </a:pPr>
            <a:r>
              <a:rPr lang="en-GB" dirty="0">
                <a:latin typeface="Arial" panose="020B0604020202020204" pitchFamily="34" charset="0"/>
                <a:ea typeface="Calibri" panose="020F0502020204030204" pitchFamily="34" charset="0"/>
                <a:cs typeface="Arial" panose="020B0604020202020204" pitchFamily="34" charset="0"/>
              </a:rPr>
              <a:t>M</a:t>
            </a:r>
            <a:r>
              <a:rPr lang="en-GB" sz="1800" dirty="0">
                <a:effectLst/>
                <a:latin typeface="Arial" panose="020B0604020202020204" pitchFamily="34" charset="0"/>
                <a:ea typeface="Calibri" panose="020F0502020204030204" pitchFamily="34" charset="0"/>
                <a:cs typeface="Arial" panose="020B0604020202020204" pitchFamily="34" charset="0"/>
              </a:rPr>
              <a:t>odifications, adaptations and progressions. </a:t>
            </a:r>
          </a:p>
          <a:p>
            <a:pPr marL="285750" indent="-285750">
              <a:spcBef>
                <a:spcPts val="600"/>
              </a:spcBef>
              <a:spcAft>
                <a:spcPts val="600"/>
              </a:spcAft>
              <a:buFont typeface="Arial" panose="020B0604020202020204" pitchFamily="34" charset="0"/>
              <a:buChar char="•"/>
            </a:pPr>
            <a:r>
              <a:rPr lang="en-US" sz="1800" b="0" dirty="0">
                <a:effectLst/>
                <a:latin typeface="Arial" panose="020B0604020202020204" pitchFamily="34" charset="0"/>
                <a:ea typeface="Calibri" panose="020F0502020204030204" pitchFamily="34" charset="0"/>
              </a:rPr>
              <a:t>The appropriatene</a:t>
            </a:r>
            <a:r>
              <a:rPr lang="en-US" dirty="0">
                <a:latin typeface="Arial" panose="020B0604020202020204" pitchFamily="34" charset="0"/>
                <a:ea typeface="Calibri" panose="020F0502020204030204" pitchFamily="34" charset="0"/>
              </a:rPr>
              <a:t>ss of a</a:t>
            </a:r>
            <a:r>
              <a:rPr lang="en-US" sz="1800" b="0" dirty="0">
                <a:effectLst/>
                <a:latin typeface="Arial" panose="020B0604020202020204" pitchFamily="34" charset="0"/>
                <a:ea typeface="Calibri" panose="020F0502020204030204" pitchFamily="34" charset="0"/>
              </a:rPr>
              <a:t>lternative types of activity.</a:t>
            </a:r>
            <a:endParaRPr lang="en-GB" sz="1800" b="1" dirty="0">
              <a:effectLst/>
              <a:latin typeface="Calibri Light" panose="020F0302020204030204" pitchFamily="34" charset="0"/>
              <a:ea typeface="Calibri" panose="020F0502020204030204" pitchFamily="34" charset="0"/>
            </a:endParaRPr>
          </a:p>
        </p:txBody>
      </p:sp>
    </p:spTree>
    <p:custDataLst>
      <p:tags r:id="rId1"/>
    </p:custDataLst>
    <p:extLst>
      <p:ext uri="{BB962C8B-B14F-4D97-AF65-F5344CB8AC3E}">
        <p14:creationId xmlns:p14="http://schemas.microsoft.com/office/powerpoint/2010/main" val="29937976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E41835-63C3-8382-3AFF-E28168E64D0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E8C6B86-A847-485F-804F-02CAB4EA5FDB}"/>
              </a:ext>
            </a:extLst>
          </p:cNvPr>
          <p:cNvSpPr>
            <a:spLocks noGrp="1"/>
          </p:cNvSpPr>
          <p:nvPr>
            <p:ph type="body" sz="quarter" idx="11"/>
          </p:nvPr>
        </p:nvSpPr>
        <p:spPr/>
        <p:txBody>
          <a:bodyPr/>
          <a:lstStyle/>
          <a:p>
            <a:r>
              <a:rPr lang="en-GB" sz="3600" dirty="0">
                <a:solidFill>
                  <a:prstClr val="white"/>
                </a:solidFill>
                <a:latin typeface="Arial" panose="020B0604020202020204" pitchFamily="34" charset="0"/>
                <a:cs typeface="Arial" panose="020B0604020202020204" pitchFamily="34" charset="0"/>
              </a:rPr>
              <a:t>Level 3 </a:t>
            </a:r>
            <a:r>
              <a:rPr lang="en-GB" dirty="0">
                <a:effectLst/>
                <a:latin typeface="Arial" panose="020B0604020202020204" pitchFamily="34" charset="0"/>
                <a:ea typeface="Times New Roman" panose="02020603050405020304" pitchFamily="18" charset="0"/>
                <a:cs typeface="Arial" panose="020B0604020202020204" pitchFamily="34" charset="0"/>
              </a:rPr>
              <a:t>Programming, adapting and delivering exercise for adults with long-term health conditions</a:t>
            </a:r>
            <a:r>
              <a:rPr lang="en-GB" dirty="0">
                <a:solidFill>
                  <a:prstClr val="white"/>
                </a:solidFill>
                <a:latin typeface="Arial" panose="020B0604020202020204" pitchFamily="34" charset="0"/>
                <a:cs typeface="Arial" panose="020B0604020202020204" pitchFamily="34" charset="0"/>
              </a:rPr>
              <a:t>.</a:t>
            </a:r>
          </a:p>
          <a:p>
            <a:endParaRPr lang="en-GB" dirty="0">
              <a:solidFill>
                <a:prstClr val="white"/>
              </a:solidFill>
            </a:endParaRPr>
          </a:p>
          <a:p>
            <a:r>
              <a:rPr lang="en-GB" dirty="0"/>
              <a:t>Programming and adapting </a:t>
            </a:r>
          </a:p>
        </p:txBody>
      </p:sp>
    </p:spTree>
    <p:extLst>
      <p:ext uri="{BB962C8B-B14F-4D97-AF65-F5344CB8AC3E}">
        <p14:creationId xmlns:p14="http://schemas.microsoft.com/office/powerpoint/2010/main" val="20732855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78EE7-F104-EAE5-EF47-F6A038A2A99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4E1DF84-C3C2-6A40-A950-0D471E34D8B2}"/>
              </a:ext>
            </a:extLst>
          </p:cNvPr>
          <p:cNvSpPr>
            <a:spLocks noGrp="1"/>
          </p:cNvSpPr>
          <p:nvPr>
            <p:ph type="body" sz="quarter" idx="11"/>
          </p:nvPr>
        </p:nvSpPr>
        <p:spPr/>
        <p:txBody>
          <a:bodyPr/>
          <a:lstStyle/>
          <a:p>
            <a:r>
              <a:rPr lang="en-US" dirty="0">
                <a:latin typeface="+mj-lt"/>
              </a:rPr>
              <a:t>Planning considerations </a:t>
            </a:r>
          </a:p>
          <a:p>
            <a:endParaRPr lang="en-US" dirty="0">
              <a:highlight>
                <a:srgbClr val="FFFF00"/>
              </a:highlight>
            </a:endParaRPr>
          </a:p>
          <a:p>
            <a:pPr marL="285750" indent="-285750">
              <a:spcBef>
                <a:spcPts val="600"/>
              </a:spcBef>
              <a:spcAft>
                <a:spcPts val="600"/>
              </a:spcAft>
              <a:buFont typeface="Arial" panose="020B0604020202020204" pitchFamily="34" charset="0"/>
              <a:buChar char="•"/>
            </a:pPr>
            <a:r>
              <a:rPr lang="en-GB" sz="1800" dirty="0">
                <a:latin typeface="Arial" panose="020B0604020202020204" pitchFamily="34" charset="0"/>
                <a:ea typeface="Calibri" panose="020F0502020204030204" pitchFamily="34" charset="0"/>
                <a:cs typeface="Arial" panose="020B0604020202020204" pitchFamily="34" charset="0"/>
              </a:rPr>
              <a:t>P</a:t>
            </a:r>
            <a:r>
              <a:rPr lang="en-GB" sz="1800" dirty="0">
                <a:effectLst/>
                <a:latin typeface="Arial" panose="020B0604020202020204" pitchFamily="34" charset="0"/>
                <a:ea typeface="Calibri" panose="020F0502020204030204" pitchFamily="34" charset="0"/>
                <a:cs typeface="Arial" panose="020B0604020202020204" pitchFamily="34" charset="0"/>
              </a:rPr>
              <a:t>lanning considerations for delivering exercise sessions for adults with long-term health conditions.</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p>
            <a:pPr marL="285750" indent="-285750">
              <a:spcBef>
                <a:spcPts val="600"/>
              </a:spcBef>
              <a:spcAft>
                <a:spcPts val="600"/>
              </a:spcAft>
              <a:buFont typeface="Arial" panose="020B0604020202020204" pitchFamily="34" charset="0"/>
              <a:buChar char="•"/>
            </a:pPr>
            <a:r>
              <a:rPr lang="en-GB" sz="1800" dirty="0">
                <a:latin typeface="Arial" panose="020B0604020202020204" pitchFamily="34" charset="0"/>
                <a:ea typeface="Calibri" panose="020F0502020204030204" pitchFamily="34" charset="0"/>
                <a:cs typeface="Arial" panose="020B0604020202020204" pitchFamily="34" charset="0"/>
              </a:rPr>
              <a:t>H</a:t>
            </a:r>
            <a:r>
              <a:rPr lang="en-GB" sz="1800" dirty="0">
                <a:effectLst/>
                <a:latin typeface="Arial" panose="020B0604020202020204" pitchFamily="34" charset="0"/>
                <a:ea typeface="Calibri" panose="020F0502020204030204" pitchFamily="34" charset="0"/>
                <a:cs typeface="Arial" panose="020B0604020202020204" pitchFamily="34" charset="0"/>
              </a:rPr>
              <a:t>ow to assess and manage the risks in the exercise environment.</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7" name="Picture Placeholder 6" descr="A person talking to another person&#10;&#10;Description automatically generated">
            <a:extLst>
              <a:ext uri="{FF2B5EF4-FFF2-40B4-BE49-F238E27FC236}">
                <a16:creationId xmlns:a16="http://schemas.microsoft.com/office/drawing/2014/main" id="{94BB1B59-EB83-EED0-5833-1390B64D57BD}"/>
              </a:ext>
            </a:extLst>
          </p:cNvPr>
          <p:cNvPicPr>
            <a:picLocks noGrp="1" noChangeAspect="1"/>
          </p:cNvPicPr>
          <p:nvPr>
            <p:ph type="pic" sz="quarter" idx="15"/>
          </p:nvPr>
        </p:nvPicPr>
        <p:blipFill>
          <a:blip r:embed="rId3"/>
          <a:srcRect l="23519" r="23519"/>
          <a:stretch>
            <a:fillRect/>
          </a:stretch>
        </p:blipFill>
        <p:spPr/>
      </p:pic>
    </p:spTree>
    <p:custDataLst>
      <p:tags r:id="rId1"/>
    </p:custDataLst>
    <p:extLst>
      <p:ext uri="{BB962C8B-B14F-4D97-AF65-F5344CB8AC3E}">
        <p14:creationId xmlns:p14="http://schemas.microsoft.com/office/powerpoint/2010/main" val="5958455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CB846-DC16-F5D0-C700-CBB974ADF51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888FFE5-AA8A-3973-5A3E-6BD741303247}"/>
              </a:ext>
            </a:extLst>
          </p:cNvPr>
          <p:cNvSpPr>
            <a:spLocks noGrp="1"/>
          </p:cNvSpPr>
          <p:nvPr>
            <p:ph type="body" sz="quarter" idx="11"/>
          </p:nvPr>
        </p:nvSpPr>
        <p:spPr/>
        <p:txBody>
          <a:bodyPr/>
          <a:lstStyle/>
          <a:p>
            <a:r>
              <a:rPr lang="en-US" dirty="0"/>
              <a:t>Activity: Planning considerations </a:t>
            </a:r>
          </a:p>
        </p:txBody>
      </p:sp>
      <p:sp>
        <p:nvSpPr>
          <p:cNvPr id="3" name="TextBox 2">
            <a:extLst>
              <a:ext uri="{FF2B5EF4-FFF2-40B4-BE49-F238E27FC236}">
                <a16:creationId xmlns:a16="http://schemas.microsoft.com/office/drawing/2014/main" id="{2CD53E7B-2DC5-F645-CD55-26059988F429}"/>
              </a:ext>
            </a:extLst>
          </p:cNvPr>
          <p:cNvSpPr txBox="1"/>
          <p:nvPr/>
        </p:nvSpPr>
        <p:spPr>
          <a:xfrm>
            <a:off x="701749" y="1858618"/>
            <a:ext cx="5241851" cy="2534027"/>
          </a:xfrm>
          <a:prstGeom prst="rect">
            <a:avLst/>
          </a:prstGeom>
          <a:noFill/>
        </p:spPr>
        <p:txBody>
          <a:bodyPr wrap="square" rtlCol="0">
            <a:spAutoFit/>
          </a:bodyPr>
          <a:lstStyle/>
          <a:p>
            <a:pPr>
              <a:lnSpc>
                <a:spcPct val="150000"/>
              </a:lnSpc>
            </a:pPr>
            <a:r>
              <a:rPr lang="en-GB" dirty="0"/>
              <a:t>What are some of the general checks required?</a:t>
            </a:r>
          </a:p>
          <a:p>
            <a:pPr marL="285750" indent="-285750">
              <a:lnSpc>
                <a:spcPct val="150000"/>
              </a:lnSpc>
              <a:buFont typeface="Arial" panose="020B0604020202020204" pitchFamily="34" charset="0"/>
              <a:buChar char="•"/>
            </a:pPr>
            <a:r>
              <a:rPr lang="en-GB" dirty="0"/>
              <a:t>Environment </a:t>
            </a:r>
          </a:p>
          <a:p>
            <a:pPr marL="285750" indent="-285750">
              <a:lnSpc>
                <a:spcPct val="150000"/>
              </a:lnSpc>
              <a:buFont typeface="Arial" panose="020B0604020202020204" pitchFamily="34" charset="0"/>
              <a:buChar char="•"/>
            </a:pPr>
            <a:r>
              <a:rPr lang="en-GB" dirty="0"/>
              <a:t>Equipment </a:t>
            </a:r>
          </a:p>
          <a:p>
            <a:pPr marL="285750" indent="-285750">
              <a:lnSpc>
                <a:spcPct val="150000"/>
              </a:lnSpc>
              <a:buFont typeface="Arial" panose="020B0604020202020204" pitchFamily="34" charset="0"/>
              <a:buChar char="•"/>
            </a:pPr>
            <a:r>
              <a:rPr lang="en-GB" dirty="0"/>
              <a:t>Individual(s)</a:t>
            </a:r>
          </a:p>
          <a:p>
            <a:pPr>
              <a:lnSpc>
                <a:spcPct val="150000"/>
              </a:lnSpc>
            </a:pPr>
            <a:r>
              <a:rPr lang="en-GB" dirty="0"/>
              <a:t>What additional checks may be needed for specific health conditions? </a:t>
            </a:r>
          </a:p>
        </p:txBody>
      </p:sp>
      <p:sp>
        <p:nvSpPr>
          <p:cNvPr id="4" name="Rectangle 3">
            <a:extLst>
              <a:ext uri="{FF2B5EF4-FFF2-40B4-BE49-F238E27FC236}">
                <a16:creationId xmlns:a16="http://schemas.microsoft.com/office/drawing/2014/main" id="{6E379CA3-4E5E-7839-A6FE-623E49233519}"/>
              </a:ext>
            </a:extLst>
          </p:cNvPr>
          <p:cNvSpPr/>
          <p:nvPr/>
        </p:nvSpPr>
        <p:spPr>
          <a:xfrm>
            <a:off x="6977270" y="695739"/>
            <a:ext cx="4721703" cy="5466521"/>
          </a:xfrm>
          <a:prstGeom prst="rect">
            <a:avLst/>
          </a:prstGeom>
          <a:solidFill>
            <a:srgbClr val="0070C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a:solidFill>
                  <a:schemeClr val="bg1"/>
                </a:solidFill>
              </a:rPr>
              <a:t>Risk assessment </a:t>
            </a:r>
          </a:p>
          <a:p>
            <a:pPr algn="ctr"/>
            <a:endParaRPr lang="en-GB" dirty="0">
              <a:solidFill>
                <a:schemeClr val="bg1"/>
              </a:solidFill>
            </a:endParaRPr>
          </a:p>
          <a:p>
            <a:pPr marL="342900" lvl="0" indent="-342900">
              <a:lnSpc>
                <a:spcPct val="110000"/>
              </a:lnSpc>
              <a:spcBef>
                <a:spcPts val="600"/>
              </a:spcBef>
              <a:spcAft>
                <a:spcPts val="600"/>
              </a:spcAft>
              <a:buFont typeface="+mj-lt"/>
              <a:buAutoNum type="arabicPeriod"/>
            </a:pPr>
            <a:r>
              <a:rPr lang="en-GB" sz="1800" dirty="0">
                <a:solidFill>
                  <a:schemeClr val="bg1"/>
                </a:solidFill>
                <a:effectLst/>
                <a:latin typeface="Arial" panose="020B0604020202020204" pitchFamily="34" charset="0"/>
                <a:ea typeface="Calibri" panose="020F0502020204030204" pitchFamily="34" charset="0"/>
              </a:rPr>
              <a:t>What incidents or potential risks could happen?</a:t>
            </a:r>
          </a:p>
          <a:p>
            <a:pPr marL="342900" lvl="0" indent="-342900">
              <a:lnSpc>
                <a:spcPct val="110000"/>
              </a:lnSpc>
              <a:spcBef>
                <a:spcPts val="600"/>
              </a:spcBef>
              <a:spcAft>
                <a:spcPts val="600"/>
              </a:spcAft>
              <a:buFont typeface="+mj-lt"/>
              <a:buAutoNum type="arabicPeriod"/>
            </a:pPr>
            <a:r>
              <a:rPr lang="en-GB" sz="1800" dirty="0">
                <a:solidFill>
                  <a:schemeClr val="bg1"/>
                </a:solidFill>
                <a:effectLst/>
                <a:latin typeface="Arial" panose="020B0604020202020204" pitchFamily="34" charset="0"/>
                <a:ea typeface="Calibri" panose="020F0502020204030204" pitchFamily="34" charset="0"/>
              </a:rPr>
              <a:t>Who harmed?</a:t>
            </a:r>
          </a:p>
          <a:p>
            <a:pPr marL="342900" lvl="0" indent="-342900">
              <a:lnSpc>
                <a:spcPct val="110000"/>
              </a:lnSpc>
              <a:spcBef>
                <a:spcPts val="600"/>
              </a:spcBef>
              <a:spcAft>
                <a:spcPts val="600"/>
              </a:spcAft>
              <a:buFont typeface="+mj-lt"/>
              <a:buAutoNum type="arabicPeriod"/>
            </a:pPr>
            <a:r>
              <a:rPr lang="en-GB" sz="1800" dirty="0">
                <a:solidFill>
                  <a:schemeClr val="bg1"/>
                </a:solidFill>
                <a:effectLst/>
                <a:latin typeface="Arial" panose="020B0604020202020204" pitchFamily="34" charset="0"/>
                <a:ea typeface="Calibri" panose="020F0502020204030204" pitchFamily="34" charset="0"/>
              </a:rPr>
              <a:t>Assess risk - likelihood and severity </a:t>
            </a:r>
          </a:p>
          <a:p>
            <a:pPr marL="342900" lvl="0" indent="-342900">
              <a:lnSpc>
                <a:spcPct val="110000"/>
              </a:lnSpc>
              <a:spcBef>
                <a:spcPts val="600"/>
              </a:spcBef>
              <a:spcAft>
                <a:spcPts val="600"/>
              </a:spcAft>
              <a:buFont typeface="+mj-lt"/>
              <a:buAutoNum type="arabicPeriod"/>
            </a:pPr>
            <a:r>
              <a:rPr lang="en-GB" dirty="0">
                <a:solidFill>
                  <a:schemeClr val="bg1"/>
                </a:solidFill>
                <a:latin typeface="Arial" panose="020B0604020202020204" pitchFamily="34" charset="0"/>
                <a:ea typeface="Calibri" panose="020F0502020204030204" pitchFamily="34" charset="0"/>
              </a:rPr>
              <a:t>Control measures – eliminate, reduce, isolate, control </a:t>
            </a:r>
          </a:p>
          <a:p>
            <a:pPr marL="342900" lvl="0" indent="-342900">
              <a:lnSpc>
                <a:spcPct val="110000"/>
              </a:lnSpc>
              <a:spcBef>
                <a:spcPts val="600"/>
              </a:spcBef>
              <a:spcAft>
                <a:spcPts val="600"/>
              </a:spcAft>
              <a:buFont typeface="+mj-lt"/>
              <a:buAutoNum type="arabicPeriod"/>
            </a:pPr>
            <a:r>
              <a:rPr lang="en-GB" sz="1800" dirty="0">
                <a:solidFill>
                  <a:schemeClr val="bg1"/>
                </a:solidFill>
                <a:effectLst/>
                <a:latin typeface="Arial" panose="020B0604020202020204" pitchFamily="34" charset="0"/>
                <a:ea typeface="Calibri" panose="020F0502020204030204" pitchFamily="34" charset="0"/>
              </a:rPr>
              <a:t>Monitor and review </a:t>
            </a:r>
          </a:p>
          <a:p>
            <a:pPr algn="ctr"/>
            <a:endParaRPr lang="en-GB" dirty="0"/>
          </a:p>
        </p:txBody>
      </p:sp>
    </p:spTree>
    <p:custDataLst>
      <p:tags r:id="rId1"/>
    </p:custDataLst>
    <p:extLst>
      <p:ext uri="{BB962C8B-B14F-4D97-AF65-F5344CB8AC3E}">
        <p14:creationId xmlns:p14="http://schemas.microsoft.com/office/powerpoint/2010/main" val="14831126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70042C3-EB2A-726C-D6F6-90564F1D0E38}"/>
              </a:ext>
            </a:extLst>
          </p:cNvPr>
          <p:cNvSpPr>
            <a:spLocks noGrp="1"/>
          </p:cNvSpPr>
          <p:nvPr>
            <p:ph type="body" sz="quarter" idx="11"/>
          </p:nvPr>
        </p:nvSpPr>
        <p:spPr/>
        <p:txBody>
          <a:bodyPr/>
          <a:lstStyle/>
          <a:p>
            <a:r>
              <a:rPr lang="en-GB" dirty="0"/>
              <a:t>Risk management strategies </a:t>
            </a:r>
          </a:p>
        </p:txBody>
      </p:sp>
      <p:sp>
        <p:nvSpPr>
          <p:cNvPr id="10" name="TextBox 9">
            <a:extLst>
              <a:ext uri="{FF2B5EF4-FFF2-40B4-BE49-F238E27FC236}">
                <a16:creationId xmlns:a16="http://schemas.microsoft.com/office/drawing/2014/main" id="{F43761D9-A06F-E3F7-0E7B-D811ACD005BD}"/>
              </a:ext>
            </a:extLst>
          </p:cNvPr>
          <p:cNvSpPr txBox="1"/>
          <p:nvPr/>
        </p:nvSpPr>
        <p:spPr>
          <a:xfrm>
            <a:off x="642664" y="1598365"/>
            <a:ext cx="10906671" cy="4009431"/>
          </a:xfrm>
          <a:prstGeom prst="rect">
            <a:avLst/>
          </a:prstGeom>
          <a:noFill/>
        </p:spPr>
        <p:txBody>
          <a:bodyPr wrap="square">
            <a:spAutoFit/>
          </a:bodyPr>
          <a:lstStyle/>
          <a:p>
            <a:pPr>
              <a:lnSpc>
                <a:spcPct val="115000"/>
              </a:lnSpc>
              <a:spcBef>
                <a:spcPts val="600"/>
              </a:spcBef>
              <a:spcAft>
                <a:spcPts val="800"/>
              </a:spcAft>
            </a:pPr>
            <a:r>
              <a:rPr lang="en-GB" b="1" dirty="0">
                <a:latin typeface="Arial" panose="020B0604020202020204" pitchFamily="34" charset="0"/>
                <a:ea typeface="Calibri" panose="020F0502020204030204" pitchFamily="34" charset="0"/>
              </a:rPr>
              <a:t>E</a:t>
            </a:r>
            <a:r>
              <a:rPr lang="en-GB" sz="1800" b="1" dirty="0">
                <a:effectLst/>
                <a:latin typeface="Arial" panose="020B0604020202020204" pitchFamily="34" charset="0"/>
                <a:ea typeface="Calibri" panose="020F0502020204030204" pitchFamily="34" charset="0"/>
              </a:rPr>
              <a:t>liminating</a:t>
            </a:r>
            <a:r>
              <a:rPr lang="en-GB" sz="1800" dirty="0">
                <a:effectLst/>
                <a:latin typeface="Arial" panose="020B0604020202020204" pitchFamily="34" charset="0"/>
                <a:ea typeface="Calibri" panose="020F0502020204030204" pitchFamily="34" charset="0"/>
              </a:rPr>
              <a:t> - e</a:t>
            </a:r>
            <a:r>
              <a:rPr lang="en-GB" dirty="0">
                <a:latin typeface="Arial" panose="020B0604020202020204" pitchFamily="34" charset="0"/>
                <a:ea typeface="Calibri" panose="020F0502020204030204" pitchFamily="34" charset="0"/>
              </a:rPr>
              <a:t>xcluding those with </a:t>
            </a:r>
            <a:r>
              <a:rPr lang="en-GB" sz="1800" dirty="0">
                <a:effectLst/>
                <a:latin typeface="Arial" panose="020B0604020202020204" pitchFamily="34" charset="0"/>
                <a:ea typeface="Calibri" panose="020F0502020204030204" pitchFamily="34" charset="0"/>
              </a:rPr>
              <a:t>contraindications or at higher risk or with conditions outside of scope. </a:t>
            </a:r>
          </a:p>
          <a:p>
            <a:pPr>
              <a:lnSpc>
                <a:spcPct val="115000"/>
              </a:lnSpc>
              <a:spcBef>
                <a:spcPts val="600"/>
              </a:spcBef>
              <a:spcAft>
                <a:spcPts val="800"/>
              </a:spcAft>
            </a:pPr>
            <a:r>
              <a:rPr lang="en-GB" b="1" dirty="0">
                <a:latin typeface="Arial" panose="020B0604020202020204" pitchFamily="34" charset="0"/>
                <a:ea typeface="Calibri" panose="020F0502020204030204" pitchFamily="34" charset="0"/>
              </a:rPr>
              <a:t>R</a:t>
            </a:r>
            <a:r>
              <a:rPr lang="en-GB" sz="1800" b="1" dirty="0">
                <a:effectLst/>
                <a:latin typeface="Arial" panose="020B0604020202020204" pitchFamily="34" charset="0"/>
                <a:ea typeface="Calibri" panose="020F0502020204030204" pitchFamily="34" charset="0"/>
              </a:rPr>
              <a:t>educing</a:t>
            </a:r>
            <a:r>
              <a:rPr lang="en-GB" sz="1800" dirty="0">
                <a:effectLst/>
                <a:latin typeface="Arial" panose="020B0604020202020204" pitchFamily="34" charset="0"/>
                <a:ea typeface="Calibri" panose="020F0502020204030204" pitchFamily="34" charset="0"/>
              </a:rPr>
              <a:t> - re</a:t>
            </a:r>
            <a:r>
              <a:rPr lang="en-GB" dirty="0">
                <a:latin typeface="Arial" panose="020B0604020202020204" pitchFamily="34" charset="0"/>
                <a:ea typeface="Calibri" panose="020F0502020204030204" pitchFamily="34" charset="0"/>
              </a:rPr>
              <a:t>commending </a:t>
            </a:r>
            <a:r>
              <a:rPr lang="en-GB" sz="1800" dirty="0">
                <a:effectLst/>
                <a:latin typeface="Arial" panose="020B0604020202020204" pitchFamily="34" charset="0"/>
                <a:ea typeface="Calibri" panose="020F0502020204030204" pitchFamily="34" charset="0"/>
              </a:rPr>
              <a:t>a specific type of exercise session to suit </a:t>
            </a:r>
            <a:r>
              <a:rPr lang="en-GB" dirty="0">
                <a:latin typeface="Arial" panose="020B0604020202020204" pitchFamily="34" charset="0"/>
                <a:ea typeface="Calibri" panose="020F0502020204030204" pitchFamily="34" charset="0"/>
              </a:rPr>
              <a:t>certain</a:t>
            </a:r>
            <a:r>
              <a:rPr lang="en-GB" sz="1800" dirty="0">
                <a:effectLst/>
                <a:latin typeface="Arial" panose="020B0604020202020204" pitchFamily="34" charset="0"/>
                <a:ea typeface="Calibri" panose="020F0502020204030204" pitchFamily="34" charset="0"/>
              </a:rPr>
              <a:t> needs and/or offering modifications.</a:t>
            </a:r>
          </a:p>
          <a:p>
            <a:pPr>
              <a:lnSpc>
                <a:spcPct val="115000"/>
              </a:lnSpc>
              <a:spcBef>
                <a:spcPts val="600"/>
              </a:spcBef>
              <a:spcAft>
                <a:spcPts val="800"/>
              </a:spcAft>
            </a:pPr>
            <a:r>
              <a:rPr lang="en-GB" sz="1800" b="1" dirty="0">
                <a:effectLst/>
                <a:latin typeface="Arial" panose="020B0604020202020204" pitchFamily="34" charset="0"/>
                <a:ea typeface="Calibri" panose="020F0502020204030204" pitchFamily="34" charset="0"/>
              </a:rPr>
              <a:t>Isolating</a:t>
            </a:r>
            <a:r>
              <a:rPr lang="en-GB" sz="1800" dirty="0">
                <a:effectLst/>
                <a:latin typeface="Arial" panose="020B0604020202020204" pitchFamily="34" charset="0"/>
                <a:ea typeface="Calibri" panose="020F0502020204030204" pitchFamily="34" charset="0"/>
              </a:rPr>
              <a:t> - offering targeted sessions for a specific population, e.g. strength and balance sessions for those at risk of falls. </a:t>
            </a:r>
          </a:p>
          <a:p>
            <a:pPr>
              <a:lnSpc>
                <a:spcPct val="115000"/>
              </a:lnSpc>
              <a:spcBef>
                <a:spcPts val="600"/>
              </a:spcBef>
              <a:spcAft>
                <a:spcPts val="800"/>
              </a:spcAft>
            </a:pPr>
            <a:r>
              <a:rPr lang="en-GB" sz="1800" b="1" dirty="0">
                <a:effectLst/>
                <a:latin typeface="Arial" panose="020B0604020202020204" pitchFamily="34" charset="0"/>
                <a:ea typeface="Calibri" panose="020F0502020204030204" pitchFamily="34" charset="0"/>
              </a:rPr>
              <a:t>Controlling</a:t>
            </a:r>
            <a:r>
              <a:rPr lang="en-GB" sz="1800" dirty="0">
                <a:effectLst/>
                <a:latin typeface="Arial" panose="020B0604020202020204" pitchFamily="34" charset="0"/>
                <a:ea typeface="Calibri" panose="020F0502020204030204" pitchFamily="34" charset="0"/>
              </a:rPr>
              <a:t> – examples:</a:t>
            </a:r>
          </a:p>
          <a:p>
            <a:pPr marL="285750" indent="-285750">
              <a:lnSpc>
                <a:spcPct val="115000"/>
              </a:lnSpc>
              <a:spcBef>
                <a:spcPts val="600"/>
              </a:spcBef>
              <a:spcAft>
                <a:spcPts val="800"/>
              </a:spcAft>
              <a:buFont typeface="Arial" panose="020B0604020202020204" pitchFamily="34" charset="0"/>
              <a:buChar char="•"/>
            </a:pPr>
            <a:r>
              <a:rPr lang="en-GB" sz="1800" dirty="0">
                <a:effectLst/>
                <a:latin typeface="Arial" panose="020B0604020202020204" pitchFamily="34" charset="0"/>
                <a:ea typeface="Calibri" panose="020F0502020204030204" pitchFamily="34" charset="0"/>
              </a:rPr>
              <a:t>Diabetes – ensuring they check blood sugar levels before exercise. </a:t>
            </a:r>
          </a:p>
          <a:p>
            <a:pPr marL="285750" indent="-285750">
              <a:lnSpc>
                <a:spcPct val="115000"/>
              </a:lnSpc>
              <a:spcBef>
                <a:spcPts val="600"/>
              </a:spcBef>
              <a:spcAft>
                <a:spcPts val="800"/>
              </a:spcAft>
              <a:buFont typeface="Arial" panose="020B0604020202020204" pitchFamily="34" charset="0"/>
              <a:buChar char="•"/>
            </a:pPr>
            <a:r>
              <a:rPr lang="en-GB" dirty="0">
                <a:latin typeface="Arial" panose="020B0604020202020204" pitchFamily="34" charset="0"/>
                <a:ea typeface="Calibri" panose="020F0502020204030204" pitchFamily="34" charset="0"/>
              </a:rPr>
              <a:t>Asthma - b</a:t>
            </a:r>
            <a:r>
              <a:rPr lang="en-GB" sz="1800" dirty="0">
                <a:effectLst/>
                <a:latin typeface="Arial" panose="020B0604020202020204" pitchFamily="34" charset="0"/>
                <a:ea typeface="Calibri" panose="020F0502020204030204" pitchFamily="34" charset="0"/>
              </a:rPr>
              <a:t>ring medication with them. </a:t>
            </a:r>
          </a:p>
          <a:p>
            <a:pPr marL="285750" indent="-285750">
              <a:lnSpc>
                <a:spcPct val="115000"/>
              </a:lnSpc>
              <a:spcBef>
                <a:spcPts val="600"/>
              </a:spcBef>
              <a:spcAft>
                <a:spcPts val="800"/>
              </a:spcAft>
              <a:buFont typeface="Arial" panose="020B0604020202020204" pitchFamily="34" charset="0"/>
              <a:buChar char="•"/>
            </a:pPr>
            <a:r>
              <a:rPr lang="en-GB" dirty="0">
                <a:latin typeface="Arial" panose="020B0604020202020204" pitchFamily="34" charset="0"/>
                <a:ea typeface="Calibri" panose="020F0502020204030204" pitchFamily="34" charset="0"/>
              </a:rPr>
              <a:t>Higher risk - i</a:t>
            </a:r>
            <a:r>
              <a:rPr lang="en-GB" sz="1800" dirty="0">
                <a:effectLst/>
                <a:latin typeface="Arial" panose="020B0604020202020204" pitchFamily="34" charset="0"/>
                <a:ea typeface="Calibri" panose="020F0502020204030204" pitchFamily="34" charset="0"/>
              </a:rPr>
              <a:t>ncrease the amount of supervision available.</a:t>
            </a:r>
          </a:p>
        </p:txBody>
      </p:sp>
    </p:spTree>
    <p:custDataLst>
      <p:tags r:id="rId1"/>
    </p:custDataLst>
    <p:extLst>
      <p:ext uri="{BB962C8B-B14F-4D97-AF65-F5344CB8AC3E}">
        <p14:creationId xmlns:p14="http://schemas.microsoft.com/office/powerpoint/2010/main" val="32194761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ECD0493-9ADE-9401-3705-251713FD1B8C}"/>
              </a:ext>
            </a:extLst>
          </p:cNvPr>
          <p:cNvSpPr>
            <a:spLocks noGrp="1"/>
          </p:cNvSpPr>
          <p:nvPr>
            <p:ph type="body" sz="quarter" idx="11"/>
          </p:nvPr>
        </p:nvSpPr>
        <p:spPr/>
        <p:txBody>
          <a:bodyPr/>
          <a:lstStyle/>
          <a:p>
            <a:r>
              <a:rPr lang="en-GB" dirty="0"/>
              <a:t>Adaptations and modifications </a:t>
            </a:r>
          </a:p>
        </p:txBody>
      </p:sp>
      <p:sp>
        <p:nvSpPr>
          <p:cNvPr id="5" name="TextBox 4">
            <a:extLst>
              <a:ext uri="{FF2B5EF4-FFF2-40B4-BE49-F238E27FC236}">
                <a16:creationId xmlns:a16="http://schemas.microsoft.com/office/drawing/2014/main" id="{0CE30838-5BBB-9B27-0C66-0247B0B366BF}"/>
              </a:ext>
            </a:extLst>
          </p:cNvPr>
          <p:cNvSpPr txBox="1"/>
          <p:nvPr/>
        </p:nvSpPr>
        <p:spPr>
          <a:xfrm>
            <a:off x="666538" y="1471123"/>
            <a:ext cx="10823713" cy="4343753"/>
          </a:xfrm>
          <a:prstGeom prst="rect">
            <a:avLst/>
          </a:prstGeom>
          <a:noFill/>
        </p:spPr>
        <p:txBody>
          <a:bodyPr wrap="square">
            <a:spAutoFit/>
          </a:bodyPr>
          <a:lstStyle/>
          <a:p>
            <a:pPr marL="342900" lvl="0" indent="-342900">
              <a:lnSpc>
                <a:spcPct val="110000"/>
              </a:lnSpc>
              <a:spcBef>
                <a:spcPts val="600"/>
              </a:spcBef>
              <a:spcAft>
                <a:spcPts val="600"/>
              </a:spcAft>
              <a:buFont typeface="Arial" panose="020B0604020202020204" pitchFamily="34" charset="0"/>
              <a:buChar char="•"/>
            </a:pPr>
            <a:r>
              <a:rPr lang="en-GB" sz="1800" dirty="0">
                <a:effectLst/>
                <a:latin typeface="Arial" panose="020B0604020202020204" pitchFamily="34" charset="0"/>
                <a:ea typeface="Calibri" panose="020F0502020204030204" pitchFamily="34" charset="0"/>
              </a:rPr>
              <a:t>Changing the exercise start position. </a:t>
            </a:r>
          </a:p>
          <a:p>
            <a:pPr marL="342900" lvl="0" indent="-342900">
              <a:lnSpc>
                <a:spcPct val="110000"/>
              </a:lnSpc>
              <a:spcBef>
                <a:spcPts val="600"/>
              </a:spcBef>
              <a:spcAft>
                <a:spcPts val="600"/>
              </a:spcAft>
              <a:buFont typeface="Arial" panose="020B0604020202020204" pitchFamily="34" charset="0"/>
              <a:buChar char="•"/>
            </a:pPr>
            <a:r>
              <a:rPr lang="en-GB" sz="1800" dirty="0">
                <a:effectLst/>
                <a:latin typeface="Arial" panose="020B0604020202020204" pitchFamily="34" charset="0"/>
                <a:ea typeface="Calibri" panose="020F0502020204030204" pitchFamily="34" charset="0"/>
              </a:rPr>
              <a:t>Reducing intensity variables such as resistance, repetitions, range of motion, and impact, and reducing the speed of exercises and movements. </a:t>
            </a:r>
          </a:p>
          <a:p>
            <a:pPr marL="342900" lvl="0" indent="-342900">
              <a:lnSpc>
                <a:spcPct val="110000"/>
              </a:lnSpc>
              <a:spcBef>
                <a:spcPts val="600"/>
              </a:spcBef>
              <a:spcAft>
                <a:spcPts val="600"/>
              </a:spcAft>
              <a:buFont typeface="Arial" panose="020B0604020202020204" pitchFamily="34" charset="0"/>
              <a:buChar char="•"/>
            </a:pPr>
            <a:r>
              <a:rPr lang="en-GB" sz="1800" dirty="0">
                <a:effectLst/>
                <a:latin typeface="Arial" panose="020B0604020202020204" pitchFamily="34" charset="0"/>
                <a:ea typeface="Calibri" panose="020F0502020204030204" pitchFamily="34" charset="0"/>
              </a:rPr>
              <a:t>Reducing overall session duration or changing the structure of a session, e.g. intermittent rather than continuous activity.</a:t>
            </a:r>
          </a:p>
          <a:p>
            <a:pPr marL="342900" lvl="0" indent="-342900">
              <a:lnSpc>
                <a:spcPct val="110000"/>
              </a:lnSpc>
              <a:spcBef>
                <a:spcPts val="600"/>
              </a:spcBef>
              <a:spcAft>
                <a:spcPts val="600"/>
              </a:spcAft>
              <a:buFont typeface="Arial" panose="020B0604020202020204" pitchFamily="34" charset="0"/>
              <a:buChar char="•"/>
            </a:pPr>
            <a:r>
              <a:rPr lang="en-GB" sz="1800" dirty="0">
                <a:effectLst/>
                <a:latin typeface="Arial" panose="020B0604020202020204" pitchFamily="34" charset="0"/>
                <a:ea typeface="Calibri" panose="020F0502020204030204" pitchFamily="34" charset="0"/>
              </a:rPr>
              <a:t>Giving more time for transitions between exercises, e.g. moving from standing to floor or even moving to different exercise start positions on an exercise mat.</a:t>
            </a:r>
          </a:p>
          <a:p>
            <a:pPr marL="342900" lvl="0" indent="-342900">
              <a:lnSpc>
                <a:spcPct val="110000"/>
              </a:lnSpc>
              <a:spcBef>
                <a:spcPts val="600"/>
              </a:spcBef>
              <a:spcAft>
                <a:spcPts val="600"/>
              </a:spcAft>
              <a:buFont typeface="Arial" panose="020B0604020202020204" pitchFamily="34" charset="0"/>
              <a:buChar char="•"/>
            </a:pPr>
            <a:r>
              <a:rPr lang="en-GB" sz="1800" dirty="0">
                <a:effectLst/>
                <a:latin typeface="Arial" panose="020B0604020202020204" pitchFamily="34" charset="0"/>
                <a:ea typeface="Calibri" panose="020F0502020204030204" pitchFamily="34" charset="0"/>
              </a:rPr>
              <a:t>Simplifying choreography (for dance-based classes).</a:t>
            </a:r>
          </a:p>
          <a:p>
            <a:pPr marL="342900" lvl="0" indent="-342900">
              <a:lnSpc>
                <a:spcPct val="110000"/>
              </a:lnSpc>
              <a:spcBef>
                <a:spcPts val="600"/>
              </a:spcBef>
              <a:spcAft>
                <a:spcPts val="600"/>
              </a:spcAft>
              <a:buFont typeface="Arial" panose="020B0604020202020204" pitchFamily="34" charset="0"/>
              <a:buChar char="•"/>
            </a:pPr>
            <a:r>
              <a:rPr lang="en-GB" sz="1800" dirty="0">
                <a:effectLst/>
                <a:latin typeface="Arial" panose="020B0604020202020204" pitchFamily="34" charset="0"/>
                <a:ea typeface="Calibri" panose="020F0502020204030204" pitchFamily="34" charset="0"/>
              </a:rPr>
              <a:t>Using alternative exercise modalities e.g., water-based rather than land-based activity, or equipment, e.g. a recumbent cycle will offer more back support than an upright cycle.</a:t>
            </a:r>
          </a:p>
          <a:p>
            <a:pPr marL="342900" lvl="0" indent="-342900">
              <a:lnSpc>
                <a:spcPct val="110000"/>
              </a:lnSpc>
              <a:spcBef>
                <a:spcPts val="600"/>
              </a:spcBef>
              <a:spcAft>
                <a:spcPts val="600"/>
              </a:spcAft>
              <a:buFont typeface="Arial" panose="020B0604020202020204" pitchFamily="34" charset="0"/>
              <a:buChar char="•"/>
            </a:pPr>
            <a:r>
              <a:rPr lang="en-GB" sz="1800" dirty="0">
                <a:effectLst/>
                <a:latin typeface="Arial" panose="020B0604020202020204" pitchFamily="34" charset="0"/>
                <a:ea typeface="Calibri" panose="020F0502020204030204" pitchFamily="34" charset="0"/>
              </a:rPr>
              <a:t>Offering support for balance, e.g. the use of walls or chairs etc. </a:t>
            </a:r>
            <a:endParaRPr lang="en-GB" dirty="0"/>
          </a:p>
        </p:txBody>
      </p:sp>
    </p:spTree>
    <p:custDataLst>
      <p:tags r:id="rId1"/>
    </p:custDataLst>
    <p:extLst>
      <p:ext uri="{BB962C8B-B14F-4D97-AF65-F5344CB8AC3E}">
        <p14:creationId xmlns:p14="http://schemas.microsoft.com/office/powerpoint/2010/main" val="10454729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8D8CD-B034-3DA4-C1E9-A240B9FAEA4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F9C49E7-64CC-94F8-A42B-0DA845F1B6E6}"/>
              </a:ext>
            </a:extLst>
          </p:cNvPr>
          <p:cNvSpPr>
            <a:spLocks noGrp="1"/>
          </p:cNvSpPr>
          <p:nvPr>
            <p:ph type="body" sz="quarter" idx="11"/>
          </p:nvPr>
        </p:nvSpPr>
        <p:spPr/>
        <p:txBody>
          <a:bodyPr/>
          <a:lstStyle/>
          <a:p>
            <a:r>
              <a:rPr lang="en-US" dirty="0">
                <a:latin typeface="+mj-lt"/>
              </a:rPr>
              <a:t>Effects of long-term health conditions</a:t>
            </a:r>
          </a:p>
          <a:p>
            <a:endParaRPr lang="en-US" dirty="0">
              <a:highlight>
                <a:srgbClr val="FFFF00"/>
              </a:highlight>
            </a:endParaRPr>
          </a:p>
          <a:p>
            <a:pPr marL="285750" indent="-285750">
              <a:spcBef>
                <a:spcPts val="600"/>
              </a:spcBef>
              <a:spcAft>
                <a:spcPts val="600"/>
              </a:spcAft>
              <a:buFont typeface="Arial" panose="020B0604020202020204" pitchFamily="34" charset="0"/>
              <a:buChar char="•"/>
            </a:pPr>
            <a:r>
              <a:rPr lang="en-GB" sz="1800" dirty="0">
                <a:effectLst/>
                <a:latin typeface="+mn-lt"/>
                <a:ea typeface="Calibri" panose="020F0502020204030204" pitchFamily="34" charset="0"/>
                <a:cs typeface="Arial" panose="020B0604020202020204" pitchFamily="34" charset="0"/>
              </a:rPr>
              <a:t>The effects of long-term health conditions on the body systems and implications for exercise </a:t>
            </a:r>
            <a:endParaRPr lang="en-GB" sz="1800" dirty="0">
              <a:effectLst/>
              <a:latin typeface="+mn-lt"/>
              <a:ea typeface="Calibri" panose="020F0502020204030204" pitchFamily="34" charset="0"/>
              <a:cs typeface="Times New Roman" panose="02020603050405020304" pitchFamily="18" charset="0"/>
            </a:endParaRPr>
          </a:p>
          <a:p>
            <a:pPr marL="285750" indent="-285750">
              <a:spcBef>
                <a:spcPts val="600"/>
              </a:spcBef>
              <a:spcAft>
                <a:spcPts val="600"/>
              </a:spcAft>
              <a:buFont typeface="Arial" panose="020B0604020202020204" pitchFamily="34" charset="0"/>
              <a:buChar char="•"/>
            </a:pPr>
            <a:r>
              <a:rPr lang="en-GB" sz="1800" dirty="0">
                <a:latin typeface="+mn-lt"/>
                <a:ea typeface="Calibri" panose="020F0502020204030204" pitchFamily="34" charset="0"/>
                <a:cs typeface="Arial" panose="020B0604020202020204" pitchFamily="34" charset="0"/>
              </a:rPr>
              <a:t>P</a:t>
            </a:r>
            <a:r>
              <a:rPr lang="en-GB" sz="1800" b="0" i="0" dirty="0">
                <a:effectLst/>
                <a:latin typeface="+mn-lt"/>
                <a:ea typeface="Calibri" panose="020F0502020204030204" pitchFamily="34" charset="0"/>
                <a:cs typeface="Arial" panose="020B0604020202020204" pitchFamily="34" charset="0"/>
              </a:rPr>
              <a:t>hysical activity, ageing and disease processes </a:t>
            </a:r>
            <a:r>
              <a:rPr lang="en-GB" sz="1800" dirty="0">
                <a:effectLst/>
                <a:latin typeface="+mn-lt"/>
                <a:ea typeface="Calibri" panose="020F0502020204030204" pitchFamily="34" charset="0"/>
                <a:cs typeface="Arial" panose="020B0604020202020204" pitchFamily="34" charset="0"/>
              </a:rPr>
              <a:t>and implications for exercise </a:t>
            </a:r>
          </a:p>
        </p:txBody>
      </p:sp>
      <p:pic>
        <p:nvPicPr>
          <p:cNvPr id="5" name="Picture Placeholder 7">
            <a:extLst>
              <a:ext uri="{FF2B5EF4-FFF2-40B4-BE49-F238E27FC236}">
                <a16:creationId xmlns:a16="http://schemas.microsoft.com/office/drawing/2014/main" id="{A9AAEA2D-81F6-AE6D-68E8-E5A611526EF6}"/>
              </a:ext>
            </a:extLst>
          </p:cNvPr>
          <p:cNvPicPr>
            <a:picLocks noGrp="1" noChangeAspect="1"/>
          </p:cNvPicPr>
          <p:nvPr>
            <p:ph type="pic" sz="quarter" idx="15"/>
          </p:nvPr>
        </p:nvPicPr>
        <p:blipFill>
          <a:blip r:embed="rId3" cstate="print">
            <a:extLst>
              <a:ext uri="{28A0092B-C50C-407E-A947-70E740481C1C}">
                <a14:useLocalDpi xmlns:a14="http://schemas.microsoft.com/office/drawing/2010/main" val="0"/>
              </a:ext>
            </a:extLst>
          </a:blip>
          <a:srcRect l="20430" r="20430"/>
          <a:stretch>
            <a:fillRect/>
          </a:stretch>
        </p:blipFill>
        <p:spPr bwMode="auto">
          <a:xfrm>
            <a:off x="6105525" y="0"/>
            <a:ext cx="6086475" cy="6858000"/>
          </a:xfrm>
          <a:prstGeom prst="rect">
            <a:avLst/>
          </a:prstGeom>
          <a:noFill/>
          <a:ln>
            <a:noFill/>
          </a:ln>
        </p:spPr>
      </p:pic>
    </p:spTree>
    <p:custDataLst>
      <p:tags r:id="rId1"/>
    </p:custDataLst>
    <p:extLst>
      <p:ext uri="{BB962C8B-B14F-4D97-AF65-F5344CB8AC3E}">
        <p14:creationId xmlns:p14="http://schemas.microsoft.com/office/powerpoint/2010/main" val="11354769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1C7024-3C9F-A74E-EA6A-A956E0B2253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E8B981F-FF87-6F38-AA1A-8F41DE64DF15}"/>
              </a:ext>
            </a:extLst>
          </p:cNvPr>
          <p:cNvSpPr>
            <a:spLocks noGrp="1"/>
          </p:cNvSpPr>
          <p:nvPr>
            <p:ph type="body" sz="quarter" idx="11"/>
          </p:nvPr>
        </p:nvSpPr>
        <p:spPr/>
        <p:txBody>
          <a:bodyPr/>
          <a:lstStyle/>
          <a:p>
            <a:r>
              <a:rPr lang="en-US" b="1" dirty="0"/>
              <a:t>Trio activity: </a:t>
            </a:r>
            <a:r>
              <a:rPr lang="en-US" dirty="0"/>
              <a:t>Effects of long-term health conditions </a:t>
            </a:r>
          </a:p>
        </p:txBody>
      </p:sp>
      <p:sp>
        <p:nvSpPr>
          <p:cNvPr id="4" name="TextBox 3">
            <a:extLst>
              <a:ext uri="{FF2B5EF4-FFF2-40B4-BE49-F238E27FC236}">
                <a16:creationId xmlns:a16="http://schemas.microsoft.com/office/drawing/2014/main" id="{7274940A-B0D0-4543-DB87-7CAA5A70EF05}"/>
              </a:ext>
            </a:extLst>
          </p:cNvPr>
          <p:cNvSpPr txBox="1"/>
          <p:nvPr/>
        </p:nvSpPr>
        <p:spPr>
          <a:xfrm>
            <a:off x="619124" y="1638077"/>
            <a:ext cx="11272490" cy="4739759"/>
          </a:xfrm>
          <a:prstGeom prst="rect">
            <a:avLst/>
          </a:prstGeom>
          <a:noFill/>
        </p:spPr>
        <p:txBody>
          <a:bodyPr wrap="square">
            <a:spAutoFit/>
          </a:bodyPr>
          <a:lstStyle/>
          <a:p>
            <a:pPr marL="342900" lvl="0" indent="-342900" algn="just">
              <a:spcBef>
                <a:spcPts val="1800"/>
              </a:spcBef>
              <a:spcAft>
                <a:spcPts val="600"/>
              </a:spcAft>
              <a:buFont typeface="Arial" panose="020B0604020202020204" pitchFamily="34" charset="0"/>
              <a:buChar char="•"/>
            </a:pPr>
            <a:r>
              <a:rPr lang="en-US" sz="1800" b="0" dirty="0">
                <a:effectLst/>
                <a:latin typeface="Arial" panose="020B0604020202020204" pitchFamily="34" charset="0"/>
                <a:ea typeface="Calibri" panose="020F0502020204030204" pitchFamily="34" charset="0"/>
              </a:rPr>
              <a:t>Recap the effects of specific long-term health conditions covered in the role of physical activity for the LTC unit. </a:t>
            </a:r>
            <a:endParaRPr lang="en-GB" sz="3600" b="1" dirty="0">
              <a:effectLst/>
              <a:latin typeface="Calibri Light" panose="020F0302020204030204" pitchFamily="34" charset="0"/>
              <a:ea typeface="Calibri" panose="020F0502020204030204" pitchFamily="34" charset="0"/>
            </a:endParaRPr>
          </a:p>
          <a:p>
            <a:pPr marL="342900" lvl="0" indent="-342900" algn="just">
              <a:spcBef>
                <a:spcPts val="1800"/>
              </a:spcBef>
              <a:spcAft>
                <a:spcPts val="600"/>
              </a:spcAft>
              <a:buFont typeface="Arial" panose="020B0604020202020204" pitchFamily="34" charset="0"/>
              <a:buChar char="•"/>
            </a:pPr>
            <a:r>
              <a:rPr lang="en-US" sz="1800" b="0" dirty="0">
                <a:effectLst/>
                <a:latin typeface="Arial" panose="020B0604020202020204" pitchFamily="34" charset="0"/>
                <a:ea typeface="Calibri" panose="020F0502020204030204" pitchFamily="34" charset="0"/>
              </a:rPr>
              <a:t>Identify specific risks to be managed. </a:t>
            </a:r>
            <a:endParaRPr lang="en-GB" sz="3600" b="1" dirty="0">
              <a:effectLst/>
              <a:latin typeface="Calibri Light" panose="020F0302020204030204" pitchFamily="34" charset="0"/>
              <a:ea typeface="Calibri" panose="020F0502020204030204" pitchFamily="34" charset="0"/>
            </a:endParaRPr>
          </a:p>
          <a:p>
            <a:pPr marL="342900" lvl="0" indent="-342900" algn="just">
              <a:spcBef>
                <a:spcPts val="1800"/>
              </a:spcBef>
              <a:spcAft>
                <a:spcPts val="600"/>
              </a:spcAft>
              <a:buFont typeface="Arial" panose="020B0604020202020204" pitchFamily="34" charset="0"/>
              <a:buChar char="•"/>
            </a:pPr>
            <a:r>
              <a:rPr lang="en-US" sz="1800" b="0" dirty="0">
                <a:effectLst/>
                <a:latin typeface="Arial" panose="020B0604020202020204" pitchFamily="34" charset="0"/>
                <a:ea typeface="Calibri" panose="020F0502020204030204" pitchFamily="34" charset="0"/>
              </a:rPr>
              <a:t>Recap exercise guidelines and considerations for each condition (see next slide).</a:t>
            </a:r>
            <a:endParaRPr lang="en-GB" sz="3600" b="1" dirty="0">
              <a:effectLst/>
              <a:latin typeface="Calibri Light" panose="020F0302020204030204" pitchFamily="34" charset="0"/>
              <a:ea typeface="Calibri" panose="020F0502020204030204" pitchFamily="34" charset="0"/>
            </a:endParaRPr>
          </a:p>
          <a:p>
            <a:pPr marL="342900" lvl="0" indent="-342900" algn="just">
              <a:spcBef>
                <a:spcPts val="1800"/>
              </a:spcBef>
              <a:spcAft>
                <a:spcPts val="600"/>
              </a:spcAft>
              <a:buFont typeface="Arial" panose="020B0604020202020204" pitchFamily="34" charset="0"/>
              <a:buChar char="•"/>
            </a:pPr>
            <a:r>
              <a:rPr lang="en-US" sz="1800" b="1" dirty="0">
                <a:effectLst/>
                <a:latin typeface="Arial" panose="020B0604020202020204" pitchFamily="34" charset="0"/>
                <a:ea typeface="Calibri" panose="020F0502020204030204" pitchFamily="34" charset="0"/>
              </a:rPr>
              <a:t>Consider:</a:t>
            </a:r>
          </a:p>
          <a:p>
            <a:pPr marL="800100" lvl="1" indent="-342900" algn="just">
              <a:spcBef>
                <a:spcPts val="1800"/>
              </a:spcBef>
              <a:spcAft>
                <a:spcPts val="600"/>
              </a:spcAft>
              <a:buFont typeface="Courier New" panose="02070309020205020404" pitchFamily="49" charset="0"/>
              <a:buChar char="o"/>
            </a:pPr>
            <a:r>
              <a:rPr lang="en-US" b="0" dirty="0">
                <a:effectLst/>
                <a:latin typeface="Arial" panose="020B0604020202020204" pitchFamily="34" charset="0"/>
                <a:ea typeface="Calibri" panose="020F0502020204030204" pitchFamily="34" charset="0"/>
              </a:rPr>
              <a:t>how to adapt session structure and content to accommodate these effects. </a:t>
            </a:r>
            <a:endParaRPr lang="en-GB" sz="3600" b="1" dirty="0">
              <a:effectLst/>
              <a:latin typeface="Calibri Light" panose="020F0302020204030204" pitchFamily="34" charset="0"/>
              <a:ea typeface="Calibri" panose="020F0502020204030204" pitchFamily="34" charset="0"/>
            </a:endParaRPr>
          </a:p>
          <a:p>
            <a:pPr marL="800100" lvl="1" indent="-342900" algn="just">
              <a:spcBef>
                <a:spcPts val="1800"/>
              </a:spcBef>
              <a:spcAft>
                <a:spcPts val="600"/>
              </a:spcAft>
              <a:buFont typeface="Courier New" panose="02070309020205020404" pitchFamily="49" charset="0"/>
              <a:buChar char="o"/>
            </a:pPr>
            <a:r>
              <a:rPr lang="en-US" b="0" dirty="0">
                <a:effectLst/>
                <a:latin typeface="Arial" panose="020B0604020202020204" pitchFamily="34" charset="0"/>
                <a:ea typeface="Calibri" panose="020F0502020204030204" pitchFamily="34" charset="0"/>
              </a:rPr>
              <a:t>methods to monitor intensity </a:t>
            </a:r>
            <a:endParaRPr lang="en-GB" sz="3600" b="1" dirty="0">
              <a:effectLst/>
              <a:latin typeface="Calibri Light" panose="020F0302020204030204" pitchFamily="34" charset="0"/>
              <a:ea typeface="Calibri" panose="020F0502020204030204" pitchFamily="34" charset="0"/>
            </a:endParaRPr>
          </a:p>
          <a:p>
            <a:pPr marL="800100" lvl="1" indent="-342900" algn="just">
              <a:spcBef>
                <a:spcPts val="1800"/>
              </a:spcBef>
              <a:spcAft>
                <a:spcPts val="600"/>
              </a:spcAft>
              <a:buFont typeface="Courier New" panose="02070309020205020404" pitchFamily="49" charset="0"/>
              <a:buChar char="o"/>
            </a:pPr>
            <a:r>
              <a:rPr lang="en-US" b="0" dirty="0">
                <a:effectLst/>
                <a:latin typeface="Arial" panose="020B0604020202020204" pitchFamily="34" charset="0"/>
                <a:ea typeface="Calibri" panose="020F0502020204030204" pitchFamily="34" charset="0"/>
              </a:rPr>
              <a:t>instructional skills.</a:t>
            </a:r>
            <a:endParaRPr lang="en-GB" sz="3600" b="1" dirty="0">
              <a:effectLst/>
              <a:latin typeface="Calibri Light" panose="020F0302020204030204" pitchFamily="34" charset="0"/>
              <a:ea typeface="Calibri" panose="020F0502020204030204" pitchFamily="34" charset="0"/>
            </a:endParaRPr>
          </a:p>
          <a:p>
            <a:pPr marL="342900" lvl="0" indent="-342900" algn="just">
              <a:spcBef>
                <a:spcPts val="1800"/>
              </a:spcBef>
              <a:spcAft>
                <a:spcPts val="600"/>
              </a:spcAft>
              <a:buFont typeface="Arial" panose="020B0604020202020204" pitchFamily="34" charset="0"/>
              <a:buChar char="•"/>
            </a:pPr>
            <a:r>
              <a:rPr lang="en-US" sz="1800" b="0" dirty="0">
                <a:effectLst/>
                <a:latin typeface="Arial" panose="020B0604020202020204" pitchFamily="34" charset="0"/>
                <a:ea typeface="Calibri" panose="020F0502020204030204" pitchFamily="34" charset="0"/>
              </a:rPr>
              <a:t>Analyse the appropriateness of various genres. </a:t>
            </a:r>
            <a:endParaRPr lang="en-GB" sz="3600" b="1" dirty="0">
              <a:effectLst/>
              <a:latin typeface="Calibri Light" panose="020F0302020204030204" pitchFamily="34" charset="0"/>
              <a:ea typeface="Calibri" panose="020F0502020204030204" pitchFamily="34" charset="0"/>
            </a:endParaRPr>
          </a:p>
        </p:txBody>
      </p:sp>
    </p:spTree>
    <p:custDataLst>
      <p:tags r:id="rId1"/>
    </p:custDataLst>
    <p:extLst>
      <p:ext uri="{BB962C8B-B14F-4D97-AF65-F5344CB8AC3E}">
        <p14:creationId xmlns:p14="http://schemas.microsoft.com/office/powerpoint/2010/main" val="129965804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3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YMCAfit Templat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YMC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Awards PowerPoint Template [Read-Only]" id="{A68A99E7-2C12-4AC2-B822-9937C7B1F600}" vid="{7C42E43A-DAA8-4061-9F7D-83AE781478B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A0AB4259EC385439F2A8C7784E02AFB" ma:contentTypeVersion="17" ma:contentTypeDescription="Create a new document." ma:contentTypeScope="" ma:versionID="b7a31cadbfe097fef35acce93ef0b80b">
  <xsd:schema xmlns:xsd="http://www.w3.org/2001/XMLSchema" xmlns:xs="http://www.w3.org/2001/XMLSchema" xmlns:p="http://schemas.microsoft.com/office/2006/metadata/properties" xmlns:ns2="c63102ca-90b4-4b49-ac83-7aff3116fe30" xmlns:ns3="33c8f57f-4d68-4232-9613-ad1b7d92bd52" targetNamespace="http://schemas.microsoft.com/office/2006/metadata/properties" ma:root="true" ma:fieldsID="70d03595316670ac2912ecc678c368b7" ns2:_="" ns3:_="">
    <xsd:import namespace="c63102ca-90b4-4b49-ac83-7aff3116fe30"/>
    <xsd:import namespace="33c8f57f-4d68-4232-9613-ad1b7d92bd52"/>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DateTaken" minOccurs="0"/>
                <xsd:element ref="ns2:MediaLengthInSeconds" minOccurs="0"/>
                <xsd:element ref="ns2:MediaServiceSearchProperties" minOccurs="0"/>
                <xsd:element ref="ns2:MediaServiceObjectDetectorVersion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3102ca-90b4-4b49-ac83-7aff3116fe3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de934352-835e-48ab-b831-1bf7e97c38f7" ma:termSetId="09814cd3-568e-fe90-9814-8d621ff8fb84" ma:anchorId="fba54fb3-c3e1-fe81-a776-ca4b69148c4d" ma:open="true" ma:isKeyword="false">
      <xsd:complexType>
        <xsd:sequence>
          <xsd:element ref="pc:Terms" minOccurs="0" maxOccurs="1"/>
        </xsd:sequence>
      </xsd:complex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ServiceOCR" ma:index="23" nillable="true" ma:displayName="Extracted Text" ma:internalName="MediaServiceOCR" ma:readOnly="true">
      <xsd:simpleType>
        <xsd:restriction base="dms:Note">
          <xsd:maxLength value="255"/>
        </xsd:restriction>
      </xsd:simpleType>
    </xsd:element>
    <xsd:element name="MediaServiceLocation" ma:index="24"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3c8f57f-4d68-4232-9613-ad1b7d92bd52"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6f6ddff3-6707-46fc-9c13-3f10af043dfc}" ma:internalName="TaxCatchAll" ma:showField="CatchAllData" ma:web="33c8f57f-4d68-4232-9613-ad1b7d92bd5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33c8f57f-4d68-4232-9613-ad1b7d92bd52">
      <UserInfo>
        <DisplayName>Allison Bagshaw</DisplayName>
        <AccountId>38</AccountId>
        <AccountType/>
      </UserInfo>
      <UserInfo>
        <DisplayName>Leanne Hendry</DisplayName>
        <AccountId>57</AccountId>
        <AccountType/>
      </UserInfo>
    </SharedWithUsers>
    <lcf76f155ced4ddcb4097134ff3c332f xmlns="c63102ca-90b4-4b49-ac83-7aff3116fe30">
      <Terms xmlns="http://schemas.microsoft.com/office/infopath/2007/PartnerControls"/>
    </lcf76f155ced4ddcb4097134ff3c332f>
    <TaxCatchAll xmlns="33c8f57f-4d68-4232-9613-ad1b7d92bd52" xsi:nil="true"/>
  </documentManagement>
</p:properties>
</file>

<file path=customXml/itemProps1.xml><?xml version="1.0" encoding="utf-8"?>
<ds:datastoreItem xmlns:ds="http://schemas.openxmlformats.org/officeDocument/2006/customXml" ds:itemID="{AB88EA8A-4887-48D3-B503-219DAC7BBF1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63102ca-90b4-4b49-ac83-7aff3116fe30"/>
    <ds:schemaRef ds:uri="33c8f57f-4d68-4232-9613-ad1b7d92bd5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479C987-C34D-4BDA-9F46-621AE718C725}">
  <ds:schemaRefs>
    <ds:schemaRef ds:uri="http://schemas.microsoft.com/sharepoint/v3/contenttype/forms"/>
  </ds:schemaRefs>
</ds:datastoreItem>
</file>

<file path=customXml/itemProps3.xml><?xml version="1.0" encoding="utf-8"?>
<ds:datastoreItem xmlns:ds="http://schemas.openxmlformats.org/officeDocument/2006/customXml" ds:itemID="{A72749F2-310B-42AD-A426-0152280C3699}">
  <ds:schemaRefs>
    <ds:schemaRef ds:uri="http://schemas.openxmlformats.org/package/2006/metadata/core-properties"/>
    <ds:schemaRef ds:uri="http://purl.org/dc/terms/"/>
    <ds:schemaRef ds:uri="http://www.w3.org/XML/1998/namespace"/>
    <ds:schemaRef ds:uri="c63102ca-90b4-4b49-ac83-7aff3116fe30"/>
    <ds:schemaRef ds:uri="http://schemas.microsoft.com/office/2006/documentManagement/types"/>
    <ds:schemaRef ds:uri="http://purl.org/dc/elements/1.1/"/>
    <ds:schemaRef ds:uri="http://purl.org/dc/dcmitype/"/>
    <ds:schemaRef ds:uri="http://schemas.microsoft.com/office/infopath/2007/PartnerControls"/>
    <ds:schemaRef ds:uri="33c8f57f-4d68-4232-9613-ad1b7d92bd52"/>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Awards PowerPoint Template</Template>
  <TotalTime>966</TotalTime>
  <Words>1991</Words>
  <Application>Microsoft Office PowerPoint</Application>
  <PresentationFormat>Widescreen</PresentationFormat>
  <Paragraphs>297</Paragraphs>
  <Slides>31</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31</vt:i4>
      </vt:variant>
    </vt:vector>
  </HeadingPairs>
  <TitlesOfParts>
    <vt:vector size="42" baseType="lpstr">
      <vt:lpstr>Arial</vt:lpstr>
      <vt:lpstr>ArialMT</vt:lpstr>
      <vt:lpstr>Body</vt:lpstr>
      <vt:lpstr>Calibri</vt:lpstr>
      <vt:lpstr>Calibri Light</vt:lpstr>
      <vt:lpstr>Courier New</vt:lpstr>
      <vt:lpstr>Heading</vt:lpstr>
      <vt:lpstr>Heading 2</vt:lpstr>
      <vt:lpstr>Sub heading</vt:lpstr>
      <vt:lpstr>Symbol</vt:lpstr>
      <vt:lpstr>YMCAfit Templates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Allison Bagshaw</dc:creator>
  <cp:lastModifiedBy>Rosie Coote-Cowling</cp:lastModifiedBy>
  <cp:revision>33</cp:revision>
  <dcterms:created xsi:type="dcterms:W3CDTF">2023-10-30T16:09:59Z</dcterms:created>
  <dcterms:modified xsi:type="dcterms:W3CDTF">2025-02-12T13:18:10Z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y fmtid="{D5CDD505-2E9C-101B-9397-08002B2CF9AE}" pid="3" name="ContentTypeId">
    <vt:lpwstr>0x010100CA0AB4259EC385439F2A8C7784E02AFB</vt:lpwstr>
  </property>
  <property fmtid="{D5CDD505-2E9C-101B-9397-08002B2CF9AE}" pid="4" name="MediaServiceImageTags">
    <vt:lpwstr/>
  </property>
  <property fmtid="{D5CDD505-2E9C-101B-9397-08002B2CF9AE}" pid="5" name="ArticulateGUID">
    <vt:lpwstr>2FBFF07B-BA60-4A6B-85B3-F06F77A2635E</vt:lpwstr>
  </property>
  <property fmtid="{D5CDD505-2E9C-101B-9397-08002B2CF9AE}" pid="6" name="ArticulatePath">
    <vt:lpwstr>https://ymca1844.sharepoint.com/sites/Awards/product/Shared Documents/Next Generation/LTC/Programme and adapt LTC teaching resources/5. Programming and adapting</vt:lpwstr>
  </property>
</Properties>
</file>