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6.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4.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5.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257" r:id="rId5"/>
    <p:sldId id="1427" r:id="rId6"/>
    <p:sldId id="1366" r:id="rId7"/>
    <p:sldId id="1370" r:id="rId8"/>
    <p:sldId id="1371" r:id="rId9"/>
    <p:sldId id="1372" r:id="rId10"/>
    <p:sldId id="1347" r:id="rId11"/>
    <p:sldId id="1355" r:id="rId12"/>
    <p:sldId id="1360" r:id="rId13"/>
    <p:sldId id="1361" r:id="rId14"/>
    <p:sldId id="1362" r:id="rId15"/>
    <p:sldId id="1363" r:id="rId16"/>
    <p:sldId id="1354" r:id="rId17"/>
    <p:sldId id="1357" r:id="rId18"/>
    <p:sldId id="1359" r:id="rId19"/>
    <p:sldId id="1350" r:id="rId20"/>
    <p:sldId id="1358" r:id="rId21"/>
    <p:sldId id="1349" r:id="rId22"/>
    <p:sldId id="1364" r:id="rId23"/>
    <p:sldId id="1353" r:id="rId24"/>
    <p:sldId id="1348" r:id="rId25"/>
    <p:sldId id="1373" r:id="rId26"/>
    <p:sldId id="1374" r:id="rId27"/>
    <p:sldId id="1367" r:id="rId28"/>
    <p:sldId id="1401" r:id="rId29"/>
    <p:sldId id="1381" r:id="rId30"/>
    <p:sldId id="1382" r:id="rId31"/>
    <p:sldId id="1383" r:id="rId32"/>
    <p:sldId id="1384" r:id="rId33"/>
    <p:sldId id="1385" r:id="rId34"/>
    <p:sldId id="1413" r:id="rId35"/>
    <p:sldId id="1414" r:id="rId36"/>
    <p:sldId id="1415" r:id="rId37"/>
    <p:sldId id="1429" r:id="rId38"/>
    <p:sldId id="1428" r:id="rId39"/>
    <p:sldId id="1368" r:id="rId40"/>
    <p:sldId id="1404" r:id="rId41"/>
    <p:sldId id="1405" r:id="rId42"/>
    <p:sldId id="1407" r:id="rId43"/>
    <p:sldId id="1408" r:id="rId44"/>
    <p:sldId id="1409" r:id="rId45"/>
    <p:sldId id="1417" r:id="rId46"/>
    <p:sldId id="1418" r:id="rId47"/>
    <p:sldId id="1420" r:id="rId48"/>
    <p:sldId id="1421" r:id="rId49"/>
    <p:sldId id="1422" r:id="rId50"/>
    <p:sldId id="1423" r:id="rId51"/>
    <p:sldId id="1376" r:id="rId52"/>
    <p:sldId id="1426" r:id="rId53"/>
    <p:sldId id="1365" r:id="rId54"/>
  </p:sldIdLst>
  <p:sldSz cx="12192000" cy="6858000"/>
  <p:notesSz cx="6858000" cy="91440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B91214-BEF5-487C-B5B6-CCE6F7447B38}" v="11" dt="2025-02-12T12:39:06.2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12" d="100"/>
          <a:sy n="112" d="100"/>
        </p:scale>
        <p:origin x="26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bie Lawrence" userId="ebac6913-394f-47e0-b979-f2b24d814d31" providerId="ADAL" clId="{4AEFFA20-ED66-43DE-B52E-9DC1E1BDA552}"/>
    <pc:docChg chg="undo redo custSel addSld delSld modSld sldOrd">
      <pc:chgData name="Debbie Lawrence" userId="ebac6913-394f-47e0-b979-f2b24d814d31" providerId="ADAL" clId="{4AEFFA20-ED66-43DE-B52E-9DC1E1BDA552}" dt="2024-12-10T17:07:42.311" v="1709"/>
      <pc:docMkLst>
        <pc:docMk/>
      </pc:docMkLst>
      <pc:sldChg chg="modSp mod">
        <pc:chgData name="Debbie Lawrence" userId="ebac6913-394f-47e0-b979-f2b24d814d31" providerId="ADAL" clId="{4AEFFA20-ED66-43DE-B52E-9DC1E1BDA552}" dt="2024-12-05T14:25:43.223" v="220" actId="20577"/>
        <pc:sldMkLst>
          <pc:docMk/>
          <pc:sldMk cId="434390126" sldId="257"/>
        </pc:sldMkLst>
        <pc:spChg chg="mod">
          <ac:chgData name="Debbie Lawrence" userId="ebac6913-394f-47e0-b979-f2b24d814d31" providerId="ADAL" clId="{4AEFFA20-ED66-43DE-B52E-9DC1E1BDA552}" dt="2024-12-05T14:25:43.223" v="220" actId="20577"/>
          <ac:spMkLst>
            <pc:docMk/>
            <pc:sldMk cId="434390126" sldId="257"/>
            <ac:spMk id="2" creationId="{B968F855-536D-4165-BE0E-899155BFBDAA}"/>
          </ac:spMkLst>
        </pc:spChg>
      </pc:sldChg>
      <pc:sldChg chg="modSp mod">
        <pc:chgData name="Debbie Lawrence" userId="ebac6913-394f-47e0-b979-f2b24d814d31" providerId="ADAL" clId="{4AEFFA20-ED66-43DE-B52E-9DC1E1BDA552}" dt="2024-12-10T17:07:42.311" v="1709"/>
        <pc:sldMkLst>
          <pc:docMk/>
          <pc:sldMk cId="0" sldId="262"/>
        </pc:sldMkLst>
      </pc:sldChg>
      <pc:sldChg chg="del">
        <pc:chgData name="Debbie Lawrence" userId="ebac6913-394f-47e0-b979-f2b24d814d31" providerId="ADAL" clId="{4AEFFA20-ED66-43DE-B52E-9DC1E1BDA552}" dt="2024-12-05T14:22:12.623" v="76" actId="47"/>
        <pc:sldMkLst>
          <pc:docMk/>
          <pc:sldMk cId="0" sldId="343"/>
        </pc:sldMkLst>
      </pc:sldChg>
      <pc:sldChg chg="del">
        <pc:chgData name="Debbie Lawrence" userId="ebac6913-394f-47e0-b979-f2b24d814d31" providerId="ADAL" clId="{4AEFFA20-ED66-43DE-B52E-9DC1E1BDA552}" dt="2024-12-05T14:22:11.183" v="75" actId="47"/>
        <pc:sldMkLst>
          <pc:docMk/>
          <pc:sldMk cId="1803798844" sldId="1292"/>
        </pc:sldMkLst>
      </pc:sldChg>
      <pc:sldChg chg="del">
        <pc:chgData name="Debbie Lawrence" userId="ebac6913-394f-47e0-b979-f2b24d814d31" providerId="ADAL" clId="{4AEFFA20-ED66-43DE-B52E-9DC1E1BDA552}" dt="2024-12-05T14:22:23.112" v="83" actId="47"/>
        <pc:sldMkLst>
          <pc:docMk/>
          <pc:sldMk cId="162581024" sldId="1311"/>
        </pc:sldMkLst>
      </pc:sldChg>
      <pc:sldChg chg="modSp mod">
        <pc:chgData name="Debbie Lawrence" userId="ebac6913-394f-47e0-b979-f2b24d814d31" providerId="ADAL" clId="{4AEFFA20-ED66-43DE-B52E-9DC1E1BDA552}" dt="2024-12-10T17:07:29.928" v="1708" actId="20577"/>
        <pc:sldMkLst>
          <pc:docMk/>
          <pc:sldMk cId="259815569" sldId="1312"/>
        </pc:sldMkLst>
      </pc:sldChg>
      <pc:sldChg chg="del">
        <pc:chgData name="Debbie Lawrence" userId="ebac6913-394f-47e0-b979-f2b24d814d31" providerId="ADAL" clId="{4AEFFA20-ED66-43DE-B52E-9DC1E1BDA552}" dt="2024-12-05T14:21:17.408" v="74" actId="47"/>
        <pc:sldMkLst>
          <pc:docMk/>
          <pc:sldMk cId="3332212165" sldId="1313"/>
        </pc:sldMkLst>
      </pc:sldChg>
      <pc:sldChg chg="del">
        <pc:chgData name="Debbie Lawrence" userId="ebac6913-394f-47e0-b979-f2b24d814d31" providerId="ADAL" clId="{4AEFFA20-ED66-43DE-B52E-9DC1E1BDA552}" dt="2024-12-05T14:22:40.330" v="99" actId="47"/>
        <pc:sldMkLst>
          <pc:docMk/>
          <pc:sldMk cId="1647593125" sldId="1314"/>
        </pc:sldMkLst>
      </pc:sldChg>
      <pc:sldChg chg="del">
        <pc:chgData name="Debbie Lawrence" userId="ebac6913-394f-47e0-b979-f2b24d814d31" providerId="ADAL" clId="{4AEFFA20-ED66-43DE-B52E-9DC1E1BDA552}" dt="2024-12-05T14:22:41.256" v="100" actId="47"/>
        <pc:sldMkLst>
          <pc:docMk/>
          <pc:sldMk cId="3183828266" sldId="1319"/>
        </pc:sldMkLst>
      </pc:sldChg>
      <pc:sldChg chg="del">
        <pc:chgData name="Debbie Lawrence" userId="ebac6913-394f-47e0-b979-f2b24d814d31" providerId="ADAL" clId="{4AEFFA20-ED66-43DE-B52E-9DC1E1BDA552}" dt="2024-12-05T14:22:31.791" v="91" actId="47"/>
        <pc:sldMkLst>
          <pc:docMk/>
          <pc:sldMk cId="3093169412" sldId="1322"/>
        </pc:sldMkLst>
      </pc:sldChg>
      <pc:sldChg chg="del">
        <pc:chgData name="Debbie Lawrence" userId="ebac6913-394f-47e0-b979-f2b24d814d31" providerId="ADAL" clId="{4AEFFA20-ED66-43DE-B52E-9DC1E1BDA552}" dt="2024-12-05T14:22:29.769" v="89" actId="47"/>
        <pc:sldMkLst>
          <pc:docMk/>
          <pc:sldMk cId="2130158102" sldId="1324"/>
        </pc:sldMkLst>
      </pc:sldChg>
      <pc:sldChg chg="del">
        <pc:chgData name="Debbie Lawrence" userId="ebac6913-394f-47e0-b979-f2b24d814d31" providerId="ADAL" clId="{4AEFFA20-ED66-43DE-B52E-9DC1E1BDA552}" dt="2024-12-05T14:22:15.064" v="77" actId="47"/>
        <pc:sldMkLst>
          <pc:docMk/>
          <pc:sldMk cId="3366766500" sldId="1326"/>
        </pc:sldMkLst>
      </pc:sldChg>
      <pc:sldChg chg="del">
        <pc:chgData name="Debbie Lawrence" userId="ebac6913-394f-47e0-b979-f2b24d814d31" providerId="ADAL" clId="{4AEFFA20-ED66-43DE-B52E-9DC1E1BDA552}" dt="2024-12-05T14:22:28.708" v="88" actId="47"/>
        <pc:sldMkLst>
          <pc:docMk/>
          <pc:sldMk cId="1460845414" sldId="1327"/>
        </pc:sldMkLst>
      </pc:sldChg>
      <pc:sldChg chg="del">
        <pc:chgData name="Debbie Lawrence" userId="ebac6913-394f-47e0-b979-f2b24d814d31" providerId="ADAL" clId="{4AEFFA20-ED66-43DE-B52E-9DC1E1BDA552}" dt="2024-12-05T14:22:16.138" v="78" actId="47"/>
        <pc:sldMkLst>
          <pc:docMk/>
          <pc:sldMk cId="857852187" sldId="1328"/>
        </pc:sldMkLst>
      </pc:sldChg>
      <pc:sldChg chg="del">
        <pc:chgData name="Debbie Lawrence" userId="ebac6913-394f-47e0-b979-f2b24d814d31" providerId="ADAL" clId="{4AEFFA20-ED66-43DE-B52E-9DC1E1BDA552}" dt="2024-12-05T14:22:21.977" v="82" actId="47"/>
        <pc:sldMkLst>
          <pc:docMk/>
          <pc:sldMk cId="676134061" sldId="1329"/>
        </pc:sldMkLst>
      </pc:sldChg>
      <pc:sldChg chg="del">
        <pc:chgData name="Debbie Lawrence" userId="ebac6913-394f-47e0-b979-f2b24d814d31" providerId="ADAL" clId="{4AEFFA20-ED66-43DE-B52E-9DC1E1BDA552}" dt="2024-12-05T14:22:17.198" v="79" actId="47"/>
        <pc:sldMkLst>
          <pc:docMk/>
          <pc:sldMk cId="1904284406" sldId="1330"/>
        </pc:sldMkLst>
      </pc:sldChg>
      <pc:sldChg chg="del">
        <pc:chgData name="Debbie Lawrence" userId="ebac6913-394f-47e0-b979-f2b24d814d31" providerId="ADAL" clId="{4AEFFA20-ED66-43DE-B52E-9DC1E1BDA552}" dt="2024-12-05T14:22:18.222" v="80" actId="47"/>
        <pc:sldMkLst>
          <pc:docMk/>
          <pc:sldMk cId="4242142489" sldId="1331"/>
        </pc:sldMkLst>
      </pc:sldChg>
      <pc:sldChg chg="del">
        <pc:chgData name="Debbie Lawrence" userId="ebac6913-394f-47e0-b979-f2b24d814d31" providerId="ADAL" clId="{4AEFFA20-ED66-43DE-B52E-9DC1E1BDA552}" dt="2024-12-05T14:22:19.450" v="81" actId="47"/>
        <pc:sldMkLst>
          <pc:docMk/>
          <pc:sldMk cId="1859952456" sldId="1332"/>
        </pc:sldMkLst>
      </pc:sldChg>
      <pc:sldChg chg="del">
        <pc:chgData name="Debbie Lawrence" userId="ebac6913-394f-47e0-b979-f2b24d814d31" providerId="ADAL" clId="{4AEFFA20-ED66-43DE-B52E-9DC1E1BDA552}" dt="2024-12-05T14:22:24.172" v="84" actId="47"/>
        <pc:sldMkLst>
          <pc:docMk/>
          <pc:sldMk cId="2507613072" sldId="1333"/>
        </pc:sldMkLst>
      </pc:sldChg>
      <pc:sldChg chg="del">
        <pc:chgData name="Debbie Lawrence" userId="ebac6913-394f-47e0-b979-f2b24d814d31" providerId="ADAL" clId="{4AEFFA20-ED66-43DE-B52E-9DC1E1BDA552}" dt="2024-12-05T14:22:25.299" v="85" actId="47"/>
        <pc:sldMkLst>
          <pc:docMk/>
          <pc:sldMk cId="3539106224" sldId="1334"/>
        </pc:sldMkLst>
      </pc:sldChg>
      <pc:sldChg chg="del">
        <pc:chgData name="Debbie Lawrence" userId="ebac6913-394f-47e0-b979-f2b24d814d31" providerId="ADAL" clId="{4AEFFA20-ED66-43DE-B52E-9DC1E1BDA552}" dt="2024-12-05T14:22:26.355" v="86" actId="47"/>
        <pc:sldMkLst>
          <pc:docMk/>
          <pc:sldMk cId="116254113" sldId="1335"/>
        </pc:sldMkLst>
      </pc:sldChg>
      <pc:sldChg chg="del">
        <pc:chgData name="Debbie Lawrence" userId="ebac6913-394f-47e0-b979-f2b24d814d31" providerId="ADAL" clId="{4AEFFA20-ED66-43DE-B52E-9DC1E1BDA552}" dt="2024-12-05T14:22:27.535" v="87" actId="47"/>
        <pc:sldMkLst>
          <pc:docMk/>
          <pc:sldMk cId="972802253" sldId="1336"/>
        </pc:sldMkLst>
      </pc:sldChg>
      <pc:sldChg chg="del">
        <pc:chgData name="Debbie Lawrence" userId="ebac6913-394f-47e0-b979-f2b24d814d31" providerId="ADAL" clId="{4AEFFA20-ED66-43DE-B52E-9DC1E1BDA552}" dt="2024-12-05T14:22:34.152" v="93" actId="47"/>
        <pc:sldMkLst>
          <pc:docMk/>
          <pc:sldMk cId="3022793759" sldId="1337"/>
        </pc:sldMkLst>
      </pc:sldChg>
      <pc:sldChg chg="del">
        <pc:chgData name="Debbie Lawrence" userId="ebac6913-394f-47e0-b979-f2b24d814d31" providerId="ADAL" clId="{4AEFFA20-ED66-43DE-B52E-9DC1E1BDA552}" dt="2024-12-05T14:22:36.006" v="95" actId="47"/>
        <pc:sldMkLst>
          <pc:docMk/>
          <pc:sldMk cId="3008650421" sldId="1338"/>
        </pc:sldMkLst>
      </pc:sldChg>
      <pc:sldChg chg="del">
        <pc:chgData name="Debbie Lawrence" userId="ebac6913-394f-47e0-b979-f2b24d814d31" providerId="ADAL" clId="{4AEFFA20-ED66-43DE-B52E-9DC1E1BDA552}" dt="2024-12-05T14:22:35.096" v="94" actId="47"/>
        <pc:sldMkLst>
          <pc:docMk/>
          <pc:sldMk cId="3009045711" sldId="1339"/>
        </pc:sldMkLst>
      </pc:sldChg>
      <pc:sldChg chg="del">
        <pc:chgData name="Debbie Lawrence" userId="ebac6913-394f-47e0-b979-f2b24d814d31" providerId="ADAL" clId="{4AEFFA20-ED66-43DE-B52E-9DC1E1BDA552}" dt="2024-12-05T14:22:36.930" v="96" actId="47"/>
        <pc:sldMkLst>
          <pc:docMk/>
          <pc:sldMk cId="3409464913" sldId="1340"/>
        </pc:sldMkLst>
      </pc:sldChg>
      <pc:sldChg chg="del">
        <pc:chgData name="Debbie Lawrence" userId="ebac6913-394f-47e0-b979-f2b24d814d31" providerId="ADAL" clId="{4AEFFA20-ED66-43DE-B52E-9DC1E1BDA552}" dt="2024-12-05T14:22:37.919" v="97" actId="47"/>
        <pc:sldMkLst>
          <pc:docMk/>
          <pc:sldMk cId="23577535" sldId="1341"/>
        </pc:sldMkLst>
      </pc:sldChg>
      <pc:sldChg chg="del">
        <pc:chgData name="Debbie Lawrence" userId="ebac6913-394f-47e0-b979-f2b24d814d31" providerId="ADAL" clId="{4AEFFA20-ED66-43DE-B52E-9DC1E1BDA552}" dt="2024-12-05T14:22:39.420" v="98" actId="47"/>
        <pc:sldMkLst>
          <pc:docMk/>
          <pc:sldMk cId="827481629" sldId="1342"/>
        </pc:sldMkLst>
      </pc:sldChg>
      <pc:sldChg chg="del">
        <pc:chgData name="Debbie Lawrence" userId="ebac6913-394f-47e0-b979-f2b24d814d31" providerId="ADAL" clId="{4AEFFA20-ED66-43DE-B52E-9DC1E1BDA552}" dt="2024-12-05T14:22:30.806" v="90" actId="47"/>
        <pc:sldMkLst>
          <pc:docMk/>
          <pc:sldMk cId="931327981" sldId="1343"/>
        </pc:sldMkLst>
      </pc:sldChg>
      <pc:sldChg chg="del">
        <pc:chgData name="Debbie Lawrence" userId="ebac6913-394f-47e0-b979-f2b24d814d31" providerId="ADAL" clId="{4AEFFA20-ED66-43DE-B52E-9DC1E1BDA552}" dt="2024-12-05T14:22:33.242" v="92" actId="47"/>
        <pc:sldMkLst>
          <pc:docMk/>
          <pc:sldMk cId="105626829" sldId="1344"/>
        </pc:sldMkLst>
      </pc:sldChg>
      <pc:sldChg chg="del">
        <pc:chgData name="Debbie Lawrence" userId="ebac6913-394f-47e0-b979-f2b24d814d31" providerId="ADAL" clId="{4AEFFA20-ED66-43DE-B52E-9DC1E1BDA552}" dt="2024-12-05T14:22:42.311" v="101" actId="47"/>
        <pc:sldMkLst>
          <pc:docMk/>
          <pc:sldMk cId="3026478759" sldId="1345"/>
        </pc:sldMkLst>
      </pc:sldChg>
      <pc:sldChg chg="del">
        <pc:chgData name="Debbie Lawrence" userId="ebac6913-394f-47e0-b979-f2b24d814d31" providerId="ADAL" clId="{4AEFFA20-ED66-43DE-B52E-9DC1E1BDA552}" dt="2024-12-05T14:23:30.113" v="103" actId="47"/>
        <pc:sldMkLst>
          <pc:docMk/>
          <pc:sldMk cId="2397250214" sldId="1346"/>
        </pc:sldMkLst>
      </pc:sldChg>
      <pc:sldChg chg="modSp mod">
        <pc:chgData name="Debbie Lawrence" userId="ebac6913-394f-47e0-b979-f2b24d814d31" providerId="ADAL" clId="{4AEFFA20-ED66-43DE-B52E-9DC1E1BDA552}" dt="2024-12-05T14:45:55.785" v="943" actId="2711"/>
        <pc:sldMkLst>
          <pc:docMk/>
          <pc:sldMk cId="2465497136" sldId="1347"/>
        </pc:sldMkLst>
        <pc:spChg chg="mod">
          <ac:chgData name="Debbie Lawrence" userId="ebac6913-394f-47e0-b979-f2b24d814d31" providerId="ADAL" clId="{4AEFFA20-ED66-43DE-B52E-9DC1E1BDA552}" dt="2024-12-05T14:45:55.785" v="943" actId="2711"/>
          <ac:spMkLst>
            <pc:docMk/>
            <pc:sldMk cId="2465497136" sldId="1347"/>
            <ac:spMk id="4" creationId="{34568ADD-6E4C-675F-2604-0444DC342665}"/>
          </ac:spMkLst>
        </pc:spChg>
        <pc:spChg chg="mod">
          <ac:chgData name="Debbie Lawrence" userId="ebac6913-394f-47e0-b979-f2b24d814d31" providerId="ADAL" clId="{4AEFFA20-ED66-43DE-B52E-9DC1E1BDA552}" dt="2024-12-05T14:45:48.922" v="942" actId="2711"/>
          <ac:spMkLst>
            <pc:docMk/>
            <pc:sldMk cId="2465497136" sldId="1347"/>
            <ac:spMk id="8" creationId="{61527C52-4433-9575-C6D4-A63B1AE4A396}"/>
          </ac:spMkLst>
        </pc:spChg>
        <pc:graphicFrameChg chg="mod">
          <ac:chgData name="Debbie Lawrence" userId="ebac6913-394f-47e0-b979-f2b24d814d31" providerId="ADAL" clId="{4AEFFA20-ED66-43DE-B52E-9DC1E1BDA552}" dt="2024-12-05T14:45:40.826" v="941" actId="255"/>
          <ac:graphicFrameMkLst>
            <pc:docMk/>
            <pc:sldMk cId="2465497136" sldId="1347"/>
            <ac:graphicFrameMk id="3" creationId="{320765E3-4EE8-FF3E-DC00-7FE1B376A882}"/>
          </ac:graphicFrameMkLst>
        </pc:graphicFrameChg>
      </pc:sldChg>
      <pc:sldChg chg="addSp delSp modSp mod ord">
        <pc:chgData name="Debbie Lawrence" userId="ebac6913-394f-47e0-b979-f2b24d814d31" providerId="ADAL" clId="{4AEFFA20-ED66-43DE-B52E-9DC1E1BDA552}" dt="2024-12-10T17:06:12.697" v="1697" actId="20577"/>
        <pc:sldMkLst>
          <pc:docMk/>
          <pc:sldMk cId="489258371" sldId="1348"/>
        </pc:sldMkLst>
        <pc:spChg chg="mod">
          <ac:chgData name="Debbie Lawrence" userId="ebac6913-394f-47e0-b979-f2b24d814d31" providerId="ADAL" clId="{4AEFFA20-ED66-43DE-B52E-9DC1E1BDA552}" dt="2024-12-10T17:06:12.697" v="1697" actId="20577"/>
          <ac:spMkLst>
            <pc:docMk/>
            <pc:sldMk cId="489258371" sldId="1348"/>
            <ac:spMk id="2" creationId="{EA9062C6-6EC7-FAC0-73C1-5FFF1D2C8823}"/>
          </ac:spMkLst>
        </pc:spChg>
        <pc:spChg chg="mod">
          <ac:chgData name="Debbie Lawrence" userId="ebac6913-394f-47e0-b979-f2b24d814d31" providerId="ADAL" clId="{4AEFFA20-ED66-43DE-B52E-9DC1E1BDA552}" dt="2024-12-05T15:57:20.289" v="1500" actId="20577"/>
          <ac:spMkLst>
            <pc:docMk/>
            <pc:sldMk cId="489258371" sldId="1348"/>
            <ac:spMk id="6" creationId="{8A11020C-9C14-5366-6A55-19312A8DCE24}"/>
          </ac:spMkLst>
        </pc:spChg>
      </pc:sldChg>
      <pc:sldChg chg="add del">
        <pc:chgData name="Debbie Lawrence" userId="ebac6913-394f-47e0-b979-f2b24d814d31" providerId="ADAL" clId="{4AEFFA20-ED66-43DE-B52E-9DC1E1BDA552}" dt="2024-12-10T17:02:46.190" v="1528"/>
        <pc:sldMkLst>
          <pc:docMk/>
          <pc:sldMk cId="1303595083" sldId="1349"/>
        </pc:sldMkLst>
      </pc:sldChg>
      <pc:sldChg chg="add">
        <pc:chgData name="Debbie Lawrence" userId="ebac6913-394f-47e0-b979-f2b24d814d31" providerId="ADAL" clId="{4AEFFA20-ED66-43DE-B52E-9DC1E1BDA552}" dt="2024-12-05T14:44:32.898" v="934"/>
        <pc:sldMkLst>
          <pc:docMk/>
          <pc:sldMk cId="1279633397" sldId="1350"/>
        </pc:sldMkLst>
      </pc:sldChg>
      <pc:sldChg chg="del">
        <pc:chgData name="Debbie Lawrence" userId="ebac6913-394f-47e0-b979-f2b24d814d31" providerId="ADAL" clId="{4AEFFA20-ED66-43DE-B52E-9DC1E1BDA552}" dt="2024-12-05T14:44:28.492" v="933" actId="2696"/>
        <pc:sldMkLst>
          <pc:docMk/>
          <pc:sldMk cId="2308490041" sldId="1350"/>
        </pc:sldMkLst>
      </pc:sldChg>
      <pc:sldChg chg="add del">
        <pc:chgData name="Debbie Lawrence" userId="ebac6913-394f-47e0-b979-f2b24d814d31" providerId="ADAL" clId="{4AEFFA20-ED66-43DE-B52E-9DC1E1BDA552}" dt="2024-12-05T14:25:53.503" v="222" actId="47"/>
        <pc:sldMkLst>
          <pc:docMk/>
          <pc:sldMk cId="2092135008" sldId="1351"/>
        </pc:sldMkLst>
      </pc:sldChg>
      <pc:sldChg chg="add">
        <pc:chgData name="Debbie Lawrence" userId="ebac6913-394f-47e0-b979-f2b24d814d31" providerId="ADAL" clId="{4AEFFA20-ED66-43DE-B52E-9DC1E1BDA552}" dt="2024-12-05T14:25:49.875" v="221"/>
        <pc:sldMkLst>
          <pc:docMk/>
          <pc:sldMk cId="650927803" sldId="1352"/>
        </pc:sldMkLst>
      </pc:sldChg>
      <pc:sldChg chg="addSp modSp new mod">
        <pc:chgData name="Debbie Lawrence" userId="ebac6913-394f-47e0-b979-f2b24d814d31" providerId="ADAL" clId="{4AEFFA20-ED66-43DE-B52E-9DC1E1BDA552}" dt="2024-12-05T14:44:01.730" v="931" actId="5793"/>
        <pc:sldMkLst>
          <pc:docMk/>
          <pc:sldMk cId="2855492927" sldId="1353"/>
        </pc:sldMkLst>
        <pc:spChg chg="mod">
          <ac:chgData name="Debbie Lawrence" userId="ebac6913-394f-47e0-b979-f2b24d814d31" providerId="ADAL" clId="{4AEFFA20-ED66-43DE-B52E-9DC1E1BDA552}" dt="2024-12-05T14:38:10.997" v="680" actId="20577"/>
          <ac:spMkLst>
            <pc:docMk/>
            <pc:sldMk cId="2855492927" sldId="1353"/>
            <ac:spMk id="2" creationId="{63BEF2A7-79D1-A9A8-3920-AF7F5CFB76AE}"/>
          </ac:spMkLst>
        </pc:spChg>
        <pc:spChg chg="mod">
          <ac:chgData name="Debbie Lawrence" userId="ebac6913-394f-47e0-b979-f2b24d814d31" providerId="ADAL" clId="{4AEFFA20-ED66-43DE-B52E-9DC1E1BDA552}" dt="2024-12-05T14:44:01.730" v="931" actId="5793"/>
          <ac:spMkLst>
            <pc:docMk/>
            <pc:sldMk cId="2855492927" sldId="1353"/>
            <ac:spMk id="3" creationId="{82B6DD1A-200B-8CAE-B02E-8C9DE05CD8C6}"/>
          </ac:spMkLst>
        </pc:spChg>
        <pc:spChg chg="add mod">
          <ac:chgData name="Debbie Lawrence" userId="ebac6913-394f-47e0-b979-f2b24d814d31" providerId="ADAL" clId="{4AEFFA20-ED66-43DE-B52E-9DC1E1BDA552}" dt="2024-12-05T14:40:38.399" v="850" actId="20577"/>
          <ac:spMkLst>
            <pc:docMk/>
            <pc:sldMk cId="2855492927" sldId="1353"/>
            <ac:spMk id="4" creationId="{3DA4582F-AEE5-BB61-DEB5-C92556B15AE4}"/>
          </ac:spMkLst>
        </pc:spChg>
      </pc:sldChg>
      <pc:sldChg chg="addSp modSp add mod">
        <pc:chgData name="Debbie Lawrence" userId="ebac6913-394f-47e0-b979-f2b24d814d31" providerId="ADAL" clId="{4AEFFA20-ED66-43DE-B52E-9DC1E1BDA552}" dt="2024-12-05T15:55:11.592" v="1450" actId="20577"/>
        <pc:sldMkLst>
          <pc:docMk/>
          <pc:sldMk cId="55872368" sldId="1354"/>
        </pc:sldMkLst>
        <pc:spChg chg="mod">
          <ac:chgData name="Debbie Lawrence" userId="ebac6913-394f-47e0-b979-f2b24d814d31" providerId="ADAL" clId="{4AEFFA20-ED66-43DE-B52E-9DC1E1BDA552}" dt="2024-12-05T14:28:51.975" v="301" actId="20577"/>
          <ac:spMkLst>
            <pc:docMk/>
            <pc:sldMk cId="55872368" sldId="1354"/>
            <ac:spMk id="2" creationId="{41B0C2A5-C57F-3BC7-B5C6-8B9F606C69BE}"/>
          </ac:spMkLst>
        </pc:spChg>
        <pc:spChg chg="mod">
          <ac:chgData name="Debbie Lawrence" userId="ebac6913-394f-47e0-b979-f2b24d814d31" providerId="ADAL" clId="{4AEFFA20-ED66-43DE-B52E-9DC1E1BDA552}" dt="2024-12-05T14:43:40.684" v="924" actId="12"/>
          <ac:spMkLst>
            <pc:docMk/>
            <pc:sldMk cId="55872368" sldId="1354"/>
            <ac:spMk id="3" creationId="{DDE354ED-8149-DC17-5D6B-5C2A3E3EDFFD}"/>
          </ac:spMkLst>
        </pc:spChg>
        <pc:spChg chg="add mod">
          <ac:chgData name="Debbie Lawrence" userId="ebac6913-394f-47e0-b979-f2b24d814d31" providerId="ADAL" clId="{4AEFFA20-ED66-43DE-B52E-9DC1E1BDA552}" dt="2024-12-05T15:55:11.592" v="1450" actId="20577"/>
          <ac:spMkLst>
            <pc:docMk/>
            <pc:sldMk cId="55872368" sldId="1354"/>
            <ac:spMk id="4" creationId="{E5BD71B3-CD5B-B307-A082-62C58C25A146}"/>
          </ac:spMkLst>
        </pc:spChg>
      </pc:sldChg>
      <pc:sldChg chg="addSp delSp modSp add mod">
        <pc:chgData name="Debbie Lawrence" userId="ebac6913-394f-47e0-b979-f2b24d814d31" providerId="ADAL" clId="{4AEFFA20-ED66-43DE-B52E-9DC1E1BDA552}" dt="2024-12-05T15:53:55.347" v="1432" actId="5793"/>
        <pc:sldMkLst>
          <pc:docMk/>
          <pc:sldMk cId="1497030735" sldId="1355"/>
        </pc:sldMkLst>
        <pc:spChg chg="mod">
          <ac:chgData name="Debbie Lawrence" userId="ebac6913-394f-47e0-b979-f2b24d814d31" providerId="ADAL" clId="{4AEFFA20-ED66-43DE-B52E-9DC1E1BDA552}" dt="2024-12-05T14:50:30.759" v="1160" actId="20577"/>
          <ac:spMkLst>
            <pc:docMk/>
            <pc:sldMk cId="1497030735" sldId="1355"/>
            <ac:spMk id="2" creationId="{DE14AEC2-BE4C-BA53-62CC-5D9A2DAAA341}"/>
          </ac:spMkLst>
        </pc:spChg>
        <pc:spChg chg="add mod">
          <ac:chgData name="Debbie Lawrence" userId="ebac6913-394f-47e0-b979-f2b24d814d31" providerId="ADAL" clId="{4AEFFA20-ED66-43DE-B52E-9DC1E1BDA552}" dt="2024-12-05T15:53:55.347" v="1432" actId="5793"/>
          <ac:spMkLst>
            <pc:docMk/>
            <pc:sldMk cId="1497030735" sldId="1355"/>
            <ac:spMk id="3" creationId="{5F13A34C-E656-0AA3-0B50-794B39418C49}"/>
          </ac:spMkLst>
        </pc:spChg>
        <pc:spChg chg="mod">
          <ac:chgData name="Debbie Lawrence" userId="ebac6913-394f-47e0-b979-f2b24d814d31" providerId="ADAL" clId="{4AEFFA20-ED66-43DE-B52E-9DC1E1BDA552}" dt="2024-12-05T14:48:19.023" v="988" actId="14100"/>
          <ac:spMkLst>
            <pc:docMk/>
            <pc:sldMk cId="1497030735" sldId="1355"/>
            <ac:spMk id="6" creationId="{75E56CFB-37E7-6FE3-D9BA-CD3CD7B93728}"/>
          </ac:spMkLst>
        </pc:spChg>
      </pc:sldChg>
      <pc:sldChg chg="delSp modSp add del mod">
        <pc:chgData name="Debbie Lawrence" userId="ebac6913-394f-47e0-b979-f2b24d814d31" providerId="ADAL" clId="{4AEFFA20-ED66-43DE-B52E-9DC1E1BDA552}" dt="2024-12-05T14:58:17.641" v="1407" actId="47"/>
        <pc:sldMkLst>
          <pc:docMk/>
          <pc:sldMk cId="4151858456" sldId="1356"/>
        </pc:sldMkLst>
      </pc:sldChg>
      <pc:sldChg chg="addSp modSp add mod">
        <pc:chgData name="Debbie Lawrence" userId="ebac6913-394f-47e0-b979-f2b24d814d31" providerId="ADAL" clId="{4AEFFA20-ED66-43DE-B52E-9DC1E1BDA552}" dt="2024-12-05T15:55:24.328" v="1473" actId="20577"/>
        <pc:sldMkLst>
          <pc:docMk/>
          <pc:sldMk cId="3510412994" sldId="1357"/>
        </pc:sldMkLst>
        <pc:spChg chg="mod">
          <ac:chgData name="Debbie Lawrence" userId="ebac6913-394f-47e0-b979-f2b24d814d31" providerId="ADAL" clId="{4AEFFA20-ED66-43DE-B52E-9DC1E1BDA552}" dt="2024-12-05T14:31:32.055" v="450" actId="20577"/>
          <ac:spMkLst>
            <pc:docMk/>
            <pc:sldMk cId="3510412994" sldId="1357"/>
            <ac:spMk id="2" creationId="{6719AFD2-E647-3D47-633D-163D26B7480C}"/>
          </ac:spMkLst>
        </pc:spChg>
        <pc:spChg chg="mod">
          <ac:chgData name="Debbie Lawrence" userId="ebac6913-394f-47e0-b979-f2b24d814d31" providerId="ADAL" clId="{4AEFFA20-ED66-43DE-B52E-9DC1E1BDA552}" dt="2024-12-05T14:43:45.604" v="926" actId="12"/>
          <ac:spMkLst>
            <pc:docMk/>
            <pc:sldMk cId="3510412994" sldId="1357"/>
            <ac:spMk id="3" creationId="{87578405-82F6-0224-52B5-471FC2117F49}"/>
          </ac:spMkLst>
        </pc:spChg>
        <pc:spChg chg="add mod">
          <ac:chgData name="Debbie Lawrence" userId="ebac6913-394f-47e0-b979-f2b24d814d31" providerId="ADAL" clId="{4AEFFA20-ED66-43DE-B52E-9DC1E1BDA552}" dt="2024-12-05T15:55:24.328" v="1473" actId="20577"/>
          <ac:spMkLst>
            <pc:docMk/>
            <pc:sldMk cId="3510412994" sldId="1357"/>
            <ac:spMk id="5" creationId="{283611E0-370A-8A89-B292-ED3145E432EE}"/>
          </ac:spMkLst>
        </pc:spChg>
        <pc:picChg chg="add mod">
          <ac:chgData name="Debbie Lawrence" userId="ebac6913-394f-47e0-b979-f2b24d814d31" providerId="ADAL" clId="{4AEFFA20-ED66-43DE-B52E-9DC1E1BDA552}" dt="2024-12-05T14:36:45.413" v="559" actId="1076"/>
          <ac:picMkLst>
            <pc:docMk/>
            <pc:sldMk cId="3510412994" sldId="1357"/>
            <ac:picMk id="4" creationId="{0B4584C7-A457-6327-F85E-C027DAA72734}"/>
          </ac:picMkLst>
        </pc:picChg>
      </pc:sldChg>
      <pc:sldChg chg="addSp modSp add mod">
        <pc:chgData name="Debbie Lawrence" userId="ebac6913-394f-47e0-b979-f2b24d814d31" providerId="ADAL" clId="{4AEFFA20-ED66-43DE-B52E-9DC1E1BDA552}" dt="2024-12-05T15:55:38.088" v="1487" actId="20577"/>
        <pc:sldMkLst>
          <pc:docMk/>
          <pc:sldMk cId="1123195279" sldId="1358"/>
        </pc:sldMkLst>
        <pc:spChg chg="mod">
          <ac:chgData name="Debbie Lawrence" userId="ebac6913-394f-47e0-b979-f2b24d814d31" providerId="ADAL" clId="{4AEFFA20-ED66-43DE-B52E-9DC1E1BDA552}" dt="2024-12-05T14:37:42.654" v="646" actId="20577"/>
          <ac:spMkLst>
            <pc:docMk/>
            <pc:sldMk cId="1123195279" sldId="1358"/>
            <ac:spMk id="2" creationId="{4FE086C5-219A-879B-C8A3-42E651D1546C}"/>
          </ac:spMkLst>
        </pc:spChg>
        <pc:spChg chg="mod">
          <ac:chgData name="Debbie Lawrence" userId="ebac6913-394f-47e0-b979-f2b24d814d31" providerId="ADAL" clId="{4AEFFA20-ED66-43DE-B52E-9DC1E1BDA552}" dt="2024-12-05T14:42:04.951" v="886" actId="113"/>
          <ac:spMkLst>
            <pc:docMk/>
            <pc:sldMk cId="1123195279" sldId="1358"/>
            <ac:spMk id="3" creationId="{9A62F0FC-F4F3-CEBC-8135-6939DFF8ED21}"/>
          </ac:spMkLst>
        </pc:spChg>
        <pc:spChg chg="add mod">
          <ac:chgData name="Debbie Lawrence" userId="ebac6913-394f-47e0-b979-f2b24d814d31" providerId="ADAL" clId="{4AEFFA20-ED66-43DE-B52E-9DC1E1BDA552}" dt="2024-12-05T15:55:38.088" v="1487" actId="20577"/>
          <ac:spMkLst>
            <pc:docMk/>
            <pc:sldMk cId="1123195279" sldId="1358"/>
            <ac:spMk id="4" creationId="{AEF0E055-0A60-7939-34E6-3AC49BDD2E6C}"/>
          </ac:spMkLst>
        </pc:spChg>
      </pc:sldChg>
      <pc:sldChg chg="add">
        <pc:chgData name="Debbie Lawrence" userId="ebac6913-394f-47e0-b979-f2b24d814d31" providerId="ADAL" clId="{4AEFFA20-ED66-43DE-B52E-9DC1E1BDA552}" dt="2024-12-05T14:44:16.408" v="932"/>
        <pc:sldMkLst>
          <pc:docMk/>
          <pc:sldMk cId="683248922" sldId="1359"/>
        </pc:sldMkLst>
      </pc:sldChg>
      <pc:sldChg chg="addSp delSp modSp add mod">
        <pc:chgData name="Debbie Lawrence" userId="ebac6913-394f-47e0-b979-f2b24d814d31" providerId="ADAL" clId="{4AEFFA20-ED66-43DE-B52E-9DC1E1BDA552}" dt="2024-12-05T15:54:06.192" v="1433" actId="20577"/>
        <pc:sldMkLst>
          <pc:docMk/>
          <pc:sldMk cId="2041401227" sldId="1360"/>
        </pc:sldMkLst>
        <pc:spChg chg="mod">
          <ac:chgData name="Debbie Lawrence" userId="ebac6913-394f-47e0-b979-f2b24d814d31" providerId="ADAL" clId="{4AEFFA20-ED66-43DE-B52E-9DC1E1BDA552}" dt="2024-12-05T14:51:16.266" v="1176" actId="20577"/>
          <ac:spMkLst>
            <pc:docMk/>
            <pc:sldMk cId="2041401227" sldId="1360"/>
            <ac:spMk id="2" creationId="{5FF102F4-85F9-B3B3-B5AF-54FA64351CE0}"/>
          </ac:spMkLst>
        </pc:spChg>
        <pc:spChg chg="add mod">
          <ac:chgData name="Debbie Lawrence" userId="ebac6913-394f-47e0-b979-f2b24d814d31" providerId="ADAL" clId="{4AEFFA20-ED66-43DE-B52E-9DC1E1BDA552}" dt="2024-12-05T15:54:06.192" v="1433" actId="20577"/>
          <ac:spMkLst>
            <pc:docMk/>
            <pc:sldMk cId="2041401227" sldId="1360"/>
            <ac:spMk id="5" creationId="{89AA3354-C9E5-F2BC-D49E-5311DE1CF6DE}"/>
          </ac:spMkLst>
        </pc:spChg>
      </pc:sldChg>
      <pc:sldChg chg="modSp add mod">
        <pc:chgData name="Debbie Lawrence" userId="ebac6913-394f-47e0-b979-f2b24d814d31" providerId="ADAL" clId="{4AEFFA20-ED66-43DE-B52E-9DC1E1BDA552}" dt="2024-12-05T15:54:11.519" v="1434" actId="1076"/>
        <pc:sldMkLst>
          <pc:docMk/>
          <pc:sldMk cId="2807975852" sldId="1361"/>
        </pc:sldMkLst>
        <pc:spChg chg="mod">
          <ac:chgData name="Debbie Lawrence" userId="ebac6913-394f-47e0-b979-f2b24d814d31" providerId="ADAL" clId="{4AEFFA20-ED66-43DE-B52E-9DC1E1BDA552}" dt="2024-12-05T14:54:28.283" v="1317" actId="5793"/>
          <ac:spMkLst>
            <pc:docMk/>
            <pc:sldMk cId="2807975852" sldId="1361"/>
            <ac:spMk id="2" creationId="{943E44C0-187D-C84F-345B-AA8AEA2DBB11}"/>
          </ac:spMkLst>
        </pc:spChg>
        <pc:spChg chg="mod">
          <ac:chgData name="Debbie Lawrence" userId="ebac6913-394f-47e0-b979-f2b24d814d31" providerId="ADAL" clId="{4AEFFA20-ED66-43DE-B52E-9DC1E1BDA552}" dt="2024-12-05T15:54:11.519" v="1434" actId="1076"/>
          <ac:spMkLst>
            <pc:docMk/>
            <pc:sldMk cId="2807975852" sldId="1361"/>
            <ac:spMk id="5" creationId="{5053541D-6666-F713-0F47-3B860BE7C5BA}"/>
          </ac:spMkLst>
        </pc:spChg>
      </pc:sldChg>
      <pc:sldChg chg="addSp delSp modSp add mod">
        <pc:chgData name="Debbie Lawrence" userId="ebac6913-394f-47e0-b979-f2b24d814d31" providerId="ADAL" clId="{4AEFFA20-ED66-43DE-B52E-9DC1E1BDA552}" dt="2024-12-05T14:57:12.582" v="1395" actId="20577"/>
        <pc:sldMkLst>
          <pc:docMk/>
          <pc:sldMk cId="3637794094" sldId="1362"/>
        </pc:sldMkLst>
        <pc:spChg chg="mod">
          <ac:chgData name="Debbie Lawrence" userId="ebac6913-394f-47e0-b979-f2b24d814d31" providerId="ADAL" clId="{4AEFFA20-ED66-43DE-B52E-9DC1E1BDA552}" dt="2024-12-05T14:57:12.582" v="1395" actId="20577"/>
          <ac:spMkLst>
            <pc:docMk/>
            <pc:sldMk cId="3637794094" sldId="1362"/>
            <ac:spMk id="2" creationId="{3007BBD0-48D4-0CBC-4535-919E0F419ECD}"/>
          </ac:spMkLst>
        </pc:spChg>
        <pc:graphicFrameChg chg="add mod">
          <ac:chgData name="Debbie Lawrence" userId="ebac6913-394f-47e0-b979-f2b24d814d31" providerId="ADAL" clId="{4AEFFA20-ED66-43DE-B52E-9DC1E1BDA552}" dt="2024-12-05T14:56:03.850" v="1337" actId="207"/>
          <ac:graphicFrameMkLst>
            <pc:docMk/>
            <pc:sldMk cId="3637794094" sldId="1362"/>
            <ac:graphicFrameMk id="3" creationId="{33EE7424-47E9-85D7-F880-B8AFE8BF19D6}"/>
          </ac:graphicFrameMkLst>
        </pc:graphicFrameChg>
      </pc:sldChg>
      <pc:sldChg chg="addSp delSp modSp add mod">
        <pc:chgData name="Debbie Lawrence" userId="ebac6913-394f-47e0-b979-f2b24d814d31" providerId="ADAL" clId="{4AEFFA20-ED66-43DE-B52E-9DC1E1BDA552}" dt="2024-12-05T15:54:51.826" v="1438" actId="20577"/>
        <pc:sldMkLst>
          <pc:docMk/>
          <pc:sldMk cId="864588084" sldId="1363"/>
        </pc:sldMkLst>
        <pc:spChg chg="mod">
          <ac:chgData name="Debbie Lawrence" userId="ebac6913-394f-47e0-b979-f2b24d814d31" providerId="ADAL" clId="{4AEFFA20-ED66-43DE-B52E-9DC1E1BDA552}" dt="2024-12-05T14:57:21.188" v="1396"/>
          <ac:spMkLst>
            <pc:docMk/>
            <pc:sldMk cId="864588084" sldId="1363"/>
            <ac:spMk id="2" creationId="{14A2EC27-8DFC-C25F-8388-35CC3021031B}"/>
          </ac:spMkLst>
        </pc:spChg>
        <pc:spChg chg="add mod">
          <ac:chgData name="Debbie Lawrence" userId="ebac6913-394f-47e0-b979-f2b24d814d31" providerId="ADAL" clId="{4AEFFA20-ED66-43DE-B52E-9DC1E1BDA552}" dt="2024-12-05T15:54:51.826" v="1438" actId="20577"/>
          <ac:spMkLst>
            <pc:docMk/>
            <pc:sldMk cId="864588084" sldId="1363"/>
            <ac:spMk id="4" creationId="{344C50B6-3032-7AD0-91BC-C46B40116038}"/>
          </ac:spMkLst>
        </pc:spChg>
      </pc:sldChg>
      <pc:sldChg chg="delSp modSp add mod">
        <pc:chgData name="Debbie Lawrence" userId="ebac6913-394f-47e0-b979-f2b24d814d31" providerId="ADAL" clId="{4AEFFA20-ED66-43DE-B52E-9DC1E1BDA552}" dt="2024-12-10T17:05:50.494" v="1683" actId="1076"/>
        <pc:sldMkLst>
          <pc:docMk/>
          <pc:sldMk cId="2265444475" sldId="1364"/>
        </pc:sldMkLst>
        <pc:spChg chg="mod">
          <ac:chgData name="Debbie Lawrence" userId="ebac6913-394f-47e0-b979-f2b24d814d31" providerId="ADAL" clId="{4AEFFA20-ED66-43DE-B52E-9DC1E1BDA552}" dt="2024-12-10T17:04:14.689" v="1539" actId="20577"/>
          <ac:spMkLst>
            <pc:docMk/>
            <pc:sldMk cId="2265444475" sldId="1364"/>
            <ac:spMk id="2" creationId="{1C03D940-B829-AD78-74D6-73C04CF5B6A6}"/>
          </ac:spMkLst>
        </pc:spChg>
        <pc:spChg chg="mod">
          <ac:chgData name="Debbie Lawrence" userId="ebac6913-394f-47e0-b979-f2b24d814d31" providerId="ADAL" clId="{4AEFFA20-ED66-43DE-B52E-9DC1E1BDA552}" dt="2024-12-10T17:05:50.494" v="1683" actId="1076"/>
          <ac:spMkLst>
            <pc:docMk/>
            <pc:sldMk cId="2265444475" sldId="1364"/>
            <ac:spMk id="6" creationId="{EAE7F400-CC40-5832-72CD-A3A41F5E41BB}"/>
          </ac:spMkLst>
        </pc:spChg>
      </pc:sldChg>
      <pc:sldMasterChg chg="delSldLayout">
        <pc:chgData name="Debbie Lawrence" userId="ebac6913-394f-47e0-b979-f2b24d814d31" providerId="ADAL" clId="{4AEFFA20-ED66-43DE-B52E-9DC1E1BDA552}" dt="2024-12-05T14:22:39.420" v="98" actId="47"/>
        <pc:sldMasterMkLst>
          <pc:docMk/>
          <pc:sldMasterMk cId="947895958" sldId="2147483648"/>
        </pc:sldMasterMkLst>
        <pc:sldLayoutChg chg="del">
          <pc:chgData name="Debbie Lawrence" userId="ebac6913-394f-47e0-b979-f2b24d814d31" providerId="ADAL" clId="{4AEFFA20-ED66-43DE-B52E-9DC1E1BDA552}" dt="2024-12-05T14:22:39.420" v="98" actId="47"/>
          <pc:sldLayoutMkLst>
            <pc:docMk/>
            <pc:sldMasterMk cId="947895958" sldId="2147483648"/>
            <pc:sldLayoutMk cId="2051190802" sldId="2147483662"/>
          </pc:sldLayoutMkLst>
        </pc:sldLayoutChg>
      </pc:sldMasterChg>
    </pc:docChg>
  </pc:docChgLst>
  <pc:docChgLst>
    <pc:chgData name="Debbie Lawrence" userId="ebac6913-394f-47e0-b979-f2b24d814d31" providerId="ADAL" clId="{FDEA3653-651C-4751-AA07-4060E49D4B2F}"/>
    <pc:docChg chg="modSld">
      <pc:chgData name="Debbie Lawrence" userId="ebac6913-394f-47e0-b979-f2b24d814d31" providerId="ADAL" clId="{FDEA3653-651C-4751-AA07-4060E49D4B2F}" dt="2024-12-05T14:03:18.367" v="1" actId="2711"/>
      <pc:docMkLst>
        <pc:docMk/>
      </pc:docMkLst>
      <pc:sldChg chg="modSp mod">
        <pc:chgData name="Debbie Lawrence" userId="ebac6913-394f-47e0-b979-f2b24d814d31" providerId="ADAL" clId="{FDEA3653-651C-4751-AA07-4060E49D4B2F}" dt="2024-12-05T14:03:18.367" v="1" actId="2711"/>
        <pc:sldMkLst>
          <pc:docMk/>
          <pc:sldMk cId="3183828266" sldId="1319"/>
        </pc:sldMkLst>
      </pc:sldChg>
      <pc:sldChg chg="modSp mod">
        <pc:chgData name="Debbie Lawrence" userId="ebac6913-394f-47e0-b979-f2b24d814d31" providerId="ADAL" clId="{FDEA3653-651C-4751-AA07-4060E49D4B2F}" dt="2024-12-05T14:01:40.466" v="0" actId="20577"/>
        <pc:sldMkLst>
          <pc:docMk/>
          <pc:sldMk cId="676134061" sldId="1329"/>
        </pc:sldMkLst>
      </pc:sldChg>
    </pc:docChg>
  </pc:docChgLst>
  <pc:docChgLst>
    <pc:chgData name="Debbie Lawrence" userId="ebac6913-394f-47e0-b979-f2b24d814d31" providerId="ADAL" clId="{0C574D6F-9D4E-4246-9987-E29A6BA37FCA}"/>
    <pc:docChg chg="undo custSel addSld delSld modSld sldOrd">
      <pc:chgData name="Debbie Lawrence" userId="ebac6913-394f-47e0-b979-f2b24d814d31" providerId="ADAL" clId="{0C574D6F-9D4E-4246-9987-E29A6BA37FCA}" dt="2024-09-23T12:43:39.668" v="635"/>
      <pc:docMkLst>
        <pc:docMk/>
      </pc:docMkLst>
      <pc:sldChg chg="modSp mod">
        <pc:chgData name="Debbie Lawrence" userId="ebac6913-394f-47e0-b979-f2b24d814d31" providerId="ADAL" clId="{0C574D6F-9D4E-4246-9987-E29A6BA37FCA}" dt="2024-09-23T12:30:38.590" v="140" actId="20577"/>
        <pc:sldMkLst>
          <pc:docMk/>
          <pc:sldMk cId="434390126" sldId="257"/>
        </pc:sldMkLst>
      </pc:sldChg>
      <pc:sldChg chg="modSp mod">
        <pc:chgData name="Debbie Lawrence" userId="ebac6913-394f-47e0-b979-f2b24d814d31" providerId="ADAL" clId="{0C574D6F-9D4E-4246-9987-E29A6BA37FCA}" dt="2024-09-23T12:29:22.118" v="31" actId="2710"/>
        <pc:sldMkLst>
          <pc:docMk/>
          <pc:sldMk cId="0" sldId="262"/>
        </pc:sldMkLst>
      </pc:sldChg>
      <pc:sldChg chg="modSp mod">
        <pc:chgData name="Debbie Lawrence" userId="ebac6913-394f-47e0-b979-f2b24d814d31" providerId="ADAL" clId="{0C574D6F-9D4E-4246-9987-E29A6BA37FCA}" dt="2024-09-23T12:41:23.532" v="551" actId="20577"/>
        <pc:sldMkLst>
          <pc:docMk/>
          <pc:sldMk cId="0" sldId="343"/>
        </pc:sldMkLst>
      </pc:sldChg>
      <pc:sldChg chg="modSp mod ord">
        <pc:chgData name="Debbie Lawrence" userId="ebac6913-394f-47e0-b979-f2b24d814d31" providerId="ADAL" clId="{0C574D6F-9D4E-4246-9987-E29A6BA37FCA}" dt="2024-09-23T12:36:30.124" v="346"/>
        <pc:sldMkLst>
          <pc:docMk/>
          <pc:sldMk cId="1803798844" sldId="1292"/>
        </pc:sldMkLst>
      </pc:sldChg>
      <pc:sldChg chg="modSp mod ord">
        <pc:chgData name="Debbie Lawrence" userId="ebac6913-394f-47e0-b979-f2b24d814d31" providerId="ADAL" clId="{0C574D6F-9D4E-4246-9987-E29A6BA37FCA}" dt="2024-09-23T12:43:02.485" v="619" actId="27636"/>
        <pc:sldMkLst>
          <pc:docMk/>
          <pc:sldMk cId="3207585990" sldId="1309"/>
        </pc:sldMkLst>
      </pc:sldChg>
      <pc:sldChg chg="modSp mod ord">
        <pc:chgData name="Debbie Lawrence" userId="ebac6913-394f-47e0-b979-f2b24d814d31" providerId="ADAL" clId="{0C574D6F-9D4E-4246-9987-E29A6BA37FCA}" dt="2024-09-23T12:34:27.196" v="281"/>
        <pc:sldMkLst>
          <pc:docMk/>
          <pc:sldMk cId="162581024" sldId="1311"/>
        </pc:sldMkLst>
      </pc:sldChg>
      <pc:sldChg chg="modSp mod">
        <pc:chgData name="Debbie Lawrence" userId="ebac6913-394f-47e0-b979-f2b24d814d31" providerId="ADAL" clId="{0C574D6F-9D4E-4246-9987-E29A6BA37FCA}" dt="2024-09-23T12:29:37.738" v="32"/>
        <pc:sldMkLst>
          <pc:docMk/>
          <pc:sldMk cId="259815569" sldId="1312"/>
        </pc:sldMkLst>
      </pc:sldChg>
      <pc:sldChg chg="modSp mod">
        <pc:chgData name="Debbie Lawrence" userId="ebac6913-394f-47e0-b979-f2b24d814d31" providerId="ADAL" clId="{0C574D6F-9D4E-4246-9987-E29A6BA37FCA}" dt="2024-09-23T12:30:48.136" v="141"/>
        <pc:sldMkLst>
          <pc:docMk/>
          <pc:sldMk cId="3332212165" sldId="1313"/>
        </pc:sldMkLst>
      </pc:sldChg>
      <pc:sldChg chg="add">
        <pc:chgData name="Debbie Lawrence" userId="ebac6913-394f-47e0-b979-f2b24d814d31" providerId="ADAL" clId="{0C574D6F-9D4E-4246-9987-E29A6BA37FCA}" dt="2024-09-23T12:31:37.904" v="145"/>
        <pc:sldMkLst>
          <pc:docMk/>
          <pc:sldMk cId="321083146" sldId="1316"/>
        </pc:sldMkLst>
      </pc:sldChg>
      <pc:sldChg chg="add">
        <pc:chgData name="Debbie Lawrence" userId="ebac6913-394f-47e0-b979-f2b24d814d31" providerId="ADAL" clId="{0C574D6F-9D4E-4246-9987-E29A6BA37FCA}" dt="2024-09-23T12:31:50.289" v="146"/>
        <pc:sldMkLst>
          <pc:docMk/>
          <pc:sldMk cId="3005682229" sldId="1319"/>
        </pc:sldMkLst>
      </pc:sldChg>
      <pc:sldChg chg="modSp add mod">
        <pc:chgData name="Debbie Lawrence" userId="ebac6913-394f-47e0-b979-f2b24d814d31" providerId="ADAL" clId="{0C574D6F-9D4E-4246-9987-E29A6BA37FCA}" dt="2024-09-23T12:42:05.020" v="586" actId="255"/>
        <pc:sldMkLst>
          <pc:docMk/>
          <pc:sldMk cId="1491958349" sldId="1320"/>
        </pc:sldMkLst>
      </pc:sldChg>
      <pc:sldChg chg="del">
        <pc:chgData name="Debbie Lawrence" userId="ebac6913-394f-47e0-b979-f2b24d814d31" providerId="ADAL" clId="{0C574D6F-9D4E-4246-9987-E29A6BA37FCA}" dt="2024-09-23T12:36:21.889" v="343" actId="2696"/>
        <pc:sldMkLst>
          <pc:docMk/>
          <pc:sldMk cId="2278858445" sldId="1320"/>
        </pc:sldMkLst>
      </pc:sldChg>
      <pc:sldChg chg="del">
        <pc:chgData name="Debbie Lawrence" userId="ebac6913-394f-47e0-b979-f2b24d814d31" providerId="ADAL" clId="{0C574D6F-9D4E-4246-9987-E29A6BA37FCA}" dt="2024-09-23T12:36:37.656" v="347" actId="2696"/>
        <pc:sldMkLst>
          <pc:docMk/>
          <pc:sldMk cId="363406609" sldId="1321"/>
        </pc:sldMkLst>
      </pc:sldChg>
      <pc:sldChg chg="add">
        <pc:chgData name="Debbie Lawrence" userId="ebac6913-394f-47e0-b979-f2b24d814d31" providerId="ADAL" clId="{0C574D6F-9D4E-4246-9987-E29A6BA37FCA}" dt="2024-09-23T12:36:41.768" v="348"/>
        <pc:sldMkLst>
          <pc:docMk/>
          <pc:sldMk cId="2816666298" sldId="1321"/>
        </pc:sldMkLst>
      </pc:sldChg>
      <pc:sldChg chg="modSp mod">
        <pc:chgData name="Debbie Lawrence" userId="ebac6913-394f-47e0-b979-f2b24d814d31" providerId="ADAL" clId="{0C574D6F-9D4E-4246-9987-E29A6BA37FCA}" dt="2024-09-23T12:39:31.227" v="464" actId="20577"/>
        <pc:sldMkLst>
          <pc:docMk/>
          <pc:sldMk cId="3093169412" sldId="1322"/>
        </pc:sldMkLst>
      </pc:sldChg>
      <pc:sldChg chg="add ord">
        <pc:chgData name="Debbie Lawrence" userId="ebac6913-394f-47e0-b979-f2b24d814d31" providerId="ADAL" clId="{0C574D6F-9D4E-4246-9987-E29A6BA37FCA}" dt="2024-09-23T12:43:39.668" v="635"/>
        <pc:sldMkLst>
          <pc:docMk/>
          <pc:sldMk cId="1509422303" sldId="1323"/>
        </pc:sldMkLst>
      </pc:sldChg>
      <pc:sldChg chg="modSp add mod">
        <pc:chgData name="Debbie Lawrence" userId="ebac6913-394f-47e0-b979-f2b24d814d31" providerId="ADAL" clId="{0C574D6F-9D4E-4246-9987-E29A6BA37FCA}" dt="2024-09-23T12:43:31.593" v="633" actId="14100"/>
        <pc:sldMkLst>
          <pc:docMk/>
          <pc:sldMk cId="2130158102" sldId="1324"/>
        </pc:sldMkLst>
      </pc:sldChg>
      <pc:sldChg chg="modSp add del mod">
        <pc:chgData name="Debbie Lawrence" userId="ebac6913-394f-47e0-b979-f2b24d814d31" providerId="ADAL" clId="{0C574D6F-9D4E-4246-9987-E29A6BA37FCA}" dt="2024-09-23T12:39:53.107" v="465" actId="47"/>
        <pc:sldMkLst>
          <pc:docMk/>
          <pc:sldMk cId="2070822868" sldId="1325"/>
        </pc:sldMkLst>
      </pc:sldChg>
      <pc:sldChg chg="modSp add mod">
        <pc:chgData name="Debbie Lawrence" userId="ebac6913-394f-47e0-b979-f2b24d814d31" providerId="ADAL" clId="{0C574D6F-9D4E-4246-9987-E29A6BA37FCA}" dt="2024-09-23T12:42:47.364" v="616" actId="5793"/>
        <pc:sldMkLst>
          <pc:docMk/>
          <pc:sldMk cId="2361334233" sldId="1325"/>
        </pc:sldMkLst>
      </pc:sldChg>
      <pc:sldChg chg="add del">
        <pc:chgData name="Debbie Lawrence" userId="ebac6913-394f-47e0-b979-f2b24d814d31" providerId="ADAL" clId="{0C574D6F-9D4E-4246-9987-E29A6BA37FCA}" dt="2024-09-23T12:35:00.384" v="319"/>
        <pc:sldMkLst>
          <pc:docMk/>
          <pc:sldMk cId="2399837566" sldId="1325"/>
        </pc:sldMkLst>
      </pc:sldChg>
      <pc:sldChg chg="modSp add mod">
        <pc:chgData name="Debbie Lawrence" userId="ebac6913-394f-47e0-b979-f2b24d814d31" providerId="ADAL" clId="{0C574D6F-9D4E-4246-9987-E29A6BA37FCA}" dt="2024-09-23T12:41:38.171" v="576" actId="20577"/>
        <pc:sldMkLst>
          <pc:docMk/>
          <pc:sldMk cId="3366766500" sldId="1326"/>
        </pc:sldMkLst>
      </pc:sldChg>
      <pc:sldChg chg="modSp add mod">
        <pc:chgData name="Debbie Lawrence" userId="ebac6913-394f-47e0-b979-f2b24d814d31" providerId="ADAL" clId="{0C574D6F-9D4E-4246-9987-E29A6BA37FCA}" dt="2024-09-23T12:43:15.601" v="630" actId="14100"/>
        <pc:sldMkLst>
          <pc:docMk/>
          <pc:sldMk cId="1460845414" sldId="1327"/>
        </pc:sldMkLst>
      </pc:sldChg>
    </pc:docChg>
  </pc:docChgLst>
  <pc:docChgLst>
    <pc:chgData name="Debbie Lawrence" userId="ebac6913-394f-47e0-b979-f2b24d814d31" providerId="ADAL" clId="{0E188693-7CF5-42C2-B8E2-737FAB6FACF9}"/>
    <pc:docChg chg="undo redo custSel addSld delSld modSld sldOrd">
      <pc:chgData name="Debbie Lawrence" userId="ebac6913-394f-47e0-b979-f2b24d814d31" providerId="ADAL" clId="{0E188693-7CF5-42C2-B8E2-737FAB6FACF9}" dt="2024-11-18T12:50:34.702" v="4245" actId="113"/>
      <pc:docMkLst>
        <pc:docMk/>
      </pc:docMkLst>
      <pc:sldChg chg="modSp mod">
        <pc:chgData name="Debbie Lawrence" userId="ebac6913-394f-47e0-b979-f2b24d814d31" providerId="ADAL" clId="{0E188693-7CF5-42C2-B8E2-737FAB6FACF9}" dt="2024-11-18T09:03:24.372" v="2" actId="20577"/>
        <pc:sldMkLst>
          <pc:docMk/>
          <pc:sldMk cId="434390126" sldId="257"/>
        </pc:sldMkLst>
        <pc:spChg chg="mod">
          <ac:chgData name="Debbie Lawrence" userId="ebac6913-394f-47e0-b979-f2b24d814d31" providerId="ADAL" clId="{0E188693-7CF5-42C2-B8E2-737FAB6FACF9}" dt="2024-11-18T09:03:24.372" v="2" actId="20577"/>
          <ac:spMkLst>
            <pc:docMk/>
            <pc:sldMk cId="434390126" sldId="257"/>
            <ac:spMk id="2" creationId="{B968F855-536D-4165-BE0E-899155BFBDAA}"/>
          </ac:spMkLst>
        </pc:spChg>
      </pc:sldChg>
      <pc:sldChg chg="modSp mod">
        <pc:chgData name="Debbie Lawrence" userId="ebac6913-394f-47e0-b979-f2b24d814d31" providerId="ADAL" clId="{0E188693-7CF5-42C2-B8E2-737FAB6FACF9}" dt="2024-11-18T09:03:30.779" v="4" actId="12"/>
        <pc:sldMkLst>
          <pc:docMk/>
          <pc:sldMk cId="0" sldId="262"/>
        </pc:sldMkLst>
      </pc:sldChg>
      <pc:sldChg chg="addSp delSp modSp mod">
        <pc:chgData name="Debbie Lawrence" userId="ebac6913-394f-47e0-b979-f2b24d814d31" providerId="ADAL" clId="{0E188693-7CF5-42C2-B8E2-737FAB6FACF9}" dt="2024-11-18T11:29:15.939" v="3318"/>
        <pc:sldMkLst>
          <pc:docMk/>
          <pc:sldMk cId="0" sldId="343"/>
        </pc:sldMkLst>
      </pc:sldChg>
      <pc:sldChg chg="addSp modSp mod ord">
        <pc:chgData name="Debbie Lawrence" userId="ebac6913-394f-47e0-b979-f2b24d814d31" providerId="ADAL" clId="{0E188693-7CF5-42C2-B8E2-737FAB6FACF9}" dt="2024-11-18T11:10:34.959" v="2685" actId="113"/>
        <pc:sldMkLst>
          <pc:docMk/>
          <pc:sldMk cId="1803798844" sldId="1292"/>
        </pc:sldMkLst>
      </pc:sldChg>
      <pc:sldChg chg="del">
        <pc:chgData name="Debbie Lawrence" userId="ebac6913-394f-47e0-b979-f2b24d814d31" providerId="ADAL" clId="{0E188693-7CF5-42C2-B8E2-737FAB6FACF9}" dt="2024-11-18T09:28:03.667" v="1065" actId="47"/>
        <pc:sldMkLst>
          <pc:docMk/>
          <pc:sldMk cId="3207585990" sldId="1309"/>
        </pc:sldMkLst>
      </pc:sldChg>
      <pc:sldChg chg="addSp modSp mod ord">
        <pc:chgData name="Debbie Lawrence" userId="ebac6913-394f-47e0-b979-f2b24d814d31" providerId="ADAL" clId="{0E188693-7CF5-42C2-B8E2-737FAB6FACF9}" dt="2024-11-18T11:12:22.249" v="2707" actId="113"/>
        <pc:sldMkLst>
          <pc:docMk/>
          <pc:sldMk cId="162581024" sldId="1311"/>
        </pc:sldMkLst>
      </pc:sldChg>
      <pc:sldChg chg="modSp mod">
        <pc:chgData name="Debbie Lawrence" userId="ebac6913-394f-47e0-b979-f2b24d814d31" providerId="ADAL" clId="{0E188693-7CF5-42C2-B8E2-737FAB6FACF9}" dt="2024-11-18T09:04:07.267" v="11" actId="2710"/>
        <pc:sldMkLst>
          <pc:docMk/>
          <pc:sldMk cId="259815569" sldId="1312"/>
        </pc:sldMkLst>
      </pc:sldChg>
      <pc:sldChg chg="modSp mod">
        <pc:chgData name="Debbie Lawrence" userId="ebac6913-394f-47e0-b979-f2b24d814d31" providerId="ADAL" clId="{0E188693-7CF5-42C2-B8E2-737FAB6FACF9}" dt="2024-11-18T10:57:10.230" v="2304" actId="20577"/>
        <pc:sldMkLst>
          <pc:docMk/>
          <pc:sldMk cId="3332212165" sldId="1313"/>
        </pc:sldMkLst>
      </pc:sldChg>
      <pc:sldChg chg="modSp add mod">
        <pc:chgData name="Debbie Lawrence" userId="ebac6913-394f-47e0-b979-f2b24d814d31" providerId="ADAL" clId="{0E188693-7CF5-42C2-B8E2-737FAB6FACF9}" dt="2024-11-18T11:28:52.577" v="3312" actId="1076"/>
        <pc:sldMkLst>
          <pc:docMk/>
          <pc:sldMk cId="1647593125" sldId="1314"/>
        </pc:sldMkLst>
      </pc:sldChg>
      <pc:sldChg chg="addSp delSp modSp add del mod">
        <pc:chgData name="Debbie Lawrence" userId="ebac6913-394f-47e0-b979-f2b24d814d31" providerId="ADAL" clId="{0E188693-7CF5-42C2-B8E2-737FAB6FACF9}" dt="2024-11-18T10:57:37.450" v="2306" actId="2696"/>
        <pc:sldMkLst>
          <pc:docMk/>
          <pc:sldMk cId="3131259165" sldId="1314"/>
        </pc:sldMkLst>
      </pc:sldChg>
      <pc:sldChg chg="modSp del mod">
        <pc:chgData name="Debbie Lawrence" userId="ebac6913-394f-47e0-b979-f2b24d814d31" providerId="ADAL" clId="{0E188693-7CF5-42C2-B8E2-737FAB6FACF9}" dt="2024-11-18T10:29:42.608" v="2116" actId="47"/>
        <pc:sldMkLst>
          <pc:docMk/>
          <pc:sldMk cId="763457480" sldId="1315"/>
        </pc:sldMkLst>
      </pc:sldChg>
      <pc:sldChg chg="add del">
        <pc:chgData name="Debbie Lawrence" userId="ebac6913-394f-47e0-b979-f2b24d814d31" providerId="ADAL" clId="{0E188693-7CF5-42C2-B8E2-737FAB6FACF9}" dt="2024-11-18T10:18:07.689" v="1674" actId="47"/>
        <pc:sldMkLst>
          <pc:docMk/>
          <pc:sldMk cId="321083146" sldId="1316"/>
        </pc:sldMkLst>
      </pc:sldChg>
      <pc:sldChg chg="addSp modSp add del mod">
        <pc:chgData name="Debbie Lawrence" userId="ebac6913-394f-47e0-b979-f2b24d814d31" providerId="ADAL" clId="{0E188693-7CF5-42C2-B8E2-737FAB6FACF9}" dt="2024-11-18T10:57:45.771" v="2308" actId="2696"/>
        <pc:sldMkLst>
          <pc:docMk/>
          <pc:sldMk cId="3005682229" sldId="1319"/>
        </pc:sldMkLst>
      </pc:sldChg>
      <pc:sldChg chg="addSp modSp add mod">
        <pc:chgData name="Debbie Lawrence" userId="ebac6913-394f-47e0-b979-f2b24d814d31" providerId="ADAL" clId="{0E188693-7CF5-42C2-B8E2-737FAB6FACF9}" dt="2024-11-18T12:47:15.083" v="4089" actId="14100"/>
        <pc:sldMkLst>
          <pc:docMk/>
          <pc:sldMk cId="3183828266" sldId="1319"/>
        </pc:sldMkLst>
      </pc:sldChg>
      <pc:sldChg chg="del">
        <pc:chgData name="Debbie Lawrence" userId="ebac6913-394f-47e0-b979-f2b24d814d31" providerId="ADAL" clId="{0E188693-7CF5-42C2-B8E2-737FAB6FACF9}" dt="2024-11-18T09:07:57.500" v="134" actId="47"/>
        <pc:sldMkLst>
          <pc:docMk/>
          <pc:sldMk cId="1491958349" sldId="1320"/>
        </pc:sldMkLst>
      </pc:sldChg>
      <pc:sldChg chg="del">
        <pc:chgData name="Debbie Lawrence" userId="ebac6913-394f-47e0-b979-f2b24d814d31" providerId="ADAL" clId="{0E188693-7CF5-42C2-B8E2-737FAB6FACF9}" dt="2024-11-18T09:08:00.344" v="135" actId="47"/>
        <pc:sldMkLst>
          <pc:docMk/>
          <pc:sldMk cId="2816666298" sldId="1321"/>
        </pc:sldMkLst>
      </pc:sldChg>
      <pc:sldChg chg="addSp delSp modSp mod ord">
        <pc:chgData name="Debbie Lawrence" userId="ebac6913-394f-47e0-b979-f2b24d814d31" providerId="ADAL" clId="{0E188693-7CF5-42C2-B8E2-737FAB6FACF9}" dt="2024-11-18T10:23:26.809" v="1976"/>
        <pc:sldMkLst>
          <pc:docMk/>
          <pc:sldMk cId="3093169412" sldId="1322"/>
        </pc:sldMkLst>
      </pc:sldChg>
      <pc:sldChg chg="del">
        <pc:chgData name="Debbie Lawrence" userId="ebac6913-394f-47e0-b979-f2b24d814d31" providerId="ADAL" clId="{0E188693-7CF5-42C2-B8E2-737FAB6FACF9}" dt="2024-11-18T10:14:58.791" v="1610" actId="47"/>
        <pc:sldMkLst>
          <pc:docMk/>
          <pc:sldMk cId="1509422303" sldId="1323"/>
        </pc:sldMkLst>
      </pc:sldChg>
      <pc:sldChg chg="modSp mod">
        <pc:chgData name="Debbie Lawrence" userId="ebac6913-394f-47e0-b979-f2b24d814d31" providerId="ADAL" clId="{0E188693-7CF5-42C2-B8E2-737FAB6FACF9}" dt="2024-11-18T11:31:35.289" v="3332" actId="255"/>
        <pc:sldMkLst>
          <pc:docMk/>
          <pc:sldMk cId="2130158102" sldId="1324"/>
        </pc:sldMkLst>
      </pc:sldChg>
      <pc:sldChg chg="modSp del mod">
        <pc:chgData name="Debbie Lawrence" userId="ebac6913-394f-47e0-b979-f2b24d814d31" providerId="ADAL" clId="{0E188693-7CF5-42C2-B8E2-737FAB6FACF9}" dt="2024-11-18T09:29:15.979" v="1083" actId="47"/>
        <pc:sldMkLst>
          <pc:docMk/>
          <pc:sldMk cId="2361334233" sldId="1325"/>
        </pc:sldMkLst>
      </pc:sldChg>
      <pc:sldChg chg="addSp modSp mod">
        <pc:chgData name="Debbie Lawrence" userId="ebac6913-394f-47e0-b979-f2b24d814d31" providerId="ADAL" clId="{0E188693-7CF5-42C2-B8E2-737FAB6FACF9}" dt="2024-11-18T09:07:46.891" v="133" actId="14100"/>
        <pc:sldMkLst>
          <pc:docMk/>
          <pc:sldMk cId="3366766500" sldId="1326"/>
        </pc:sldMkLst>
      </pc:sldChg>
      <pc:sldChg chg="addSp modSp mod">
        <pc:chgData name="Debbie Lawrence" userId="ebac6913-394f-47e0-b979-f2b24d814d31" providerId="ADAL" clId="{0E188693-7CF5-42C2-B8E2-737FAB6FACF9}" dt="2024-11-18T11:13:41.350" v="2762" actId="20577"/>
        <pc:sldMkLst>
          <pc:docMk/>
          <pc:sldMk cId="1460845414" sldId="1327"/>
        </pc:sldMkLst>
      </pc:sldChg>
      <pc:sldChg chg="addSp delSp modSp add mod">
        <pc:chgData name="Debbie Lawrence" userId="ebac6913-394f-47e0-b979-f2b24d814d31" providerId="ADAL" clId="{0E188693-7CF5-42C2-B8E2-737FAB6FACF9}" dt="2024-11-18T09:09:43.961" v="248" actId="207"/>
        <pc:sldMkLst>
          <pc:docMk/>
          <pc:sldMk cId="857852187" sldId="1328"/>
        </pc:sldMkLst>
      </pc:sldChg>
      <pc:sldChg chg="addSp delSp modSp add mod">
        <pc:chgData name="Debbie Lawrence" userId="ebac6913-394f-47e0-b979-f2b24d814d31" providerId="ADAL" clId="{0E188693-7CF5-42C2-B8E2-737FAB6FACF9}" dt="2024-11-18T11:29:02.968" v="3317"/>
        <pc:sldMkLst>
          <pc:docMk/>
          <pc:sldMk cId="676134061" sldId="1329"/>
        </pc:sldMkLst>
      </pc:sldChg>
      <pc:sldChg chg="addSp modSp add mod">
        <pc:chgData name="Debbie Lawrence" userId="ebac6913-394f-47e0-b979-f2b24d814d31" providerId="ADAL" clId="{0E188693-7CF5-42C2-B8E2-737FAB6FACF9}" dt="2024-11-18T09:14:37.196" v="456" actId="14100"/>
        <pc:sldMkLst>
          <pc:docMk/>
          <pc:sldMk cId="1904284406" sldId="1330"/>
        </pc:sldMkLst>
      </pc:sldChg>
      <pc:sldChg chg="addSp modSp add mod">
        <pc:chgData name="Debbie Lawrence" userId="ebac6913-394f-47e0-b979-f2b24d814d31" providerId="ADAL" clId="{0E188693-7CF5-42C2-B8E2-737FAB6FACF9}" dt="2024-11-18T09:16:53.296" v="511"/>
        <pc:sldMkLst>
          <pc:docMk/>
          <pc:sldMk cId="4242142489" sldId="1331"/>
        </pc:sldMkLst>
      </pc:sldChg>
      <pc:sldChg chg="addSp delSp modSp add mod">
        <pc:chgData name="Debbie Lawrence" userId="ebac6913-394f-47e0-b979-f2b24d814d31" providerId="ADAL" clId="{0E188693-7CF5-42C2-B8E2-737FAB6FACF9}" dt="2024-11-18T09:20:06.733" v="753" actId="20577"/>
        <pc:sldMkLst>
          <pc:docMk/>
          <pc:sldMk cId="1859952456" sldId="1332"/>
        </pc:sldMkLst>
      </pc:sldChg>
      <pc:sldChg chg="modSp add mod">
        <pc:chgData name="Debbie Lawrence" userId="ebac6913-394f-47e0-b979-f2b24d814d31" providerId="ADAL" clId="{0E188693-7CF5-42C2-B8E2-737FAB6FACF9}" dt="2024-11-18T09:23:34.516" v="917" actId="20577"/>
        <pc:sldMkLst>
          <pc:docMk/>
          <pc:sldMk cId="2507613072" sldId="1333"/>
        </pc:sldMkLst>
      </pc:sldChg>
      <pc:sldChg chg="add del">
        <pc:chgData name="Debbie Lawrence" userId="ebac6913-394f-47e0-b979-f2b24d814d31" providerId="ADAL" clId="{0E188693-7CF5-42C2-B8E2-737FAB6FACF9}" dt="2024-11-18T09:23:59.207" v="919"/>
        <pc:sldMkLst>
          <pc:docMk/>
          <pc:sldMk cId="1877903881" sldId="1334"/>
        </pc:sldMkLst>
      </pc:sldChg>
      <pc:sldChg chg="addSp delSp modSp add mod">
        <pc:chgData name="Debbie Lawrence" userId="ebac6913-394f-47e0-b979-f2b24d814d31" providerId="ADAL" clId="{0E188693-7CF5-42C2-B8E2-737FAB6FACF9}" dt="2024-11-18T09:25:13.831" v="942" actId="14100"/>
        <pc:sldMkLst>
          <pc:docMk/>
          <pc:sldMk cId="3539106224" sldId="1334"/>
        </pc:sldMkLst>
      </pc:sldChg>
      <pc:sldChg chg="addSp delSp modSp add mod">
        <pc:chgData name="Debbie Lawrence" userId="ebac6913-394f-47e0-b979-f2b24d814d31" providerId="ADAL" clId="{0E188693-7CF5-42C2-B8E2-737FAB6FACF9}" dt="2024-11-18T09:27:20.588" v="1063" actId="207"/>
        <pc:sldMkLst>
          <pc:docMk/>
          <pc:sldMk cId="116254113" sldId="1335"/>
        </pc:sldMkLst>
      </pc:sldChg>
      <pc:sldChg chg="add del">
        <pc:chgData name="Debbie Lawrence" userId="ebac6913-394f-47e0-b979-f2b24d814d31" providerId="ADAL" clId="{0E188693-7CF5-42C2-B8E2-737FAB6FACF9}" dt="2024-11-18T09:28:47.450" v="1068"/>
        <pc:sldMkLst>
          <pc:docMk/>
          <pc:sldMk cId="369010373" sldId="1336"/>
        </pc:sldMkLst>
      </pc:sldChg>
      <pc:sldChg chg="addSp delSp modSp add mod">
        <pc:chgData name="Debbie Lawrence" userId="ebac6913-394f-47e0-b979-f2b24d814d31" providerId="ADAL" clId="{0E188693-7CF5-42C2-B8E2-737FAB6FACF9}" dt="2024-11-18T11:43:02.195" v="3385" actId="1076"/>
        <pc:sldMkLst>
          <pc:docMk/>
          <pc:sldMk cId="972802253" sldId="1336"/>
        </pc:sldMkLst>
      </pc:sldChg>
      <pc:sldChg chg="modSp add mod">
        <pc:chgData name="Debbie Lawrence" userId="ebac6913-394f-47e0-b979-f2b24d814d31" providerId="ADAL" clId="{0E188693-7CF5-42C2-B8E2-737FAB6FACF9}" dt="2024-11-18T10:25:11.413" v="2041" actId="20577"/>
        <pc:sldMkLst>
          <pc:docMk/>
          <pc:sldMk cId="3022793759" sldId="1337"/>
        </pc:sldMkLst>
      </pc:sldChg>
      <pc:sldChg chg="add del">
        <pc:chgData name="Debbie Lawrence" userId="ebac6913-394f-47e0-b979-f2b24d814d31" providerId="ADAL" clId="{0E188693-7CF5-42C2-B8E2-737FAB6FACF9}" dt="2024-11-18T09:29:24.322" v="1085"/>
        <pc:sldMkLst>
          <pc:docMk/>
          <pc:sldMk cId="4070786843" sldId="1337"/>
        </pc:sldMkLst>
      </pc:sldChg>
      <pc:sldChg chg="addSp delSp modSp add mod">
        <pc:chgData name="Debbie Lawrence" userId="ebac6913-394f-47e0-b979-f2b24d814d31" providerId="ADAL" clId="{0E188693-7CF5-42C2-B8E2-737FAB6FACF9}" dt="2024-11-18T10:33:28.042" v="2219" actId="20577"/>
        <pc:sldMkLst>
          <pc:docMk/>
          <pc:sldMk cId="3008650421" sldId="1338"/>
        </pc:sldMkLst>
      </pc:sldChg>
      <pc:sldChg chg="addSp modSp add mod ord">
        <pc:chgData name="Debbie Lawrence" userId="ebac6913-394f-47e0-b979-f2b24d814d31" providerId="ADAL" clId="{0E188693-7CF5-42C2-B8E2-737FAB6FACF9}" dt="2024-11-18T11:14:34.471" v="2828" actId="20577"/>
        <pc:sldMkLst>
          <pc:docMk/>
          <pc:sldMk cId="3009045711" sldId="1339"/>
        </pc:sldMkLst>
      </pc:sldChg>
      <pc:sldChg chg="addSp modSp add mod">
        <pc:chgData name="Debbie Lawrence" userId="ebac6913-394f-47e0-b979-f2b24d814d31" providerId="ADAL" clId="{0E188693-7CF5-42C2-B8E2-737FAB6FACF9}" dt="2024-11-18T10:34:41.048" v="2231" actId="14100"/>
        <pc:sldMkLst>
          <pc:docMk/>
          <pc:sldMk cId="3409464913" sldId="1340"/>
        </pc:sldMkLst>
      </pc:sldChg>
      <pc:sldChg chg="addSp delSp modSp add mod">
        <pc:chgData name="Debbie Lawrence" userId="ebac6913-394f-47e0-b979-f2b24d814d31" providerId="ADAL" clId="{0E188693-7CF5-42C2-B8E2-737FAB6FACF9}" dt="2024-11-18T10:45:04.490" v="2303" actId="2710"/>
        <pc:sldMkLst>
          <pc:docMk/>
          <pc:sldMk cId="23577535" sldId="1341"/>
        </pc:sldMkLst>
      </pc:sldChg>
      <pc:sldChg chg="addSp delSp modSp add mod">
        <pc:chgData name="Debbie Lawrence" userId="ebac6913-394f-47e0-b979-f2b24d814d31" providerId="ADAL" clId="{0E188693-7CF5-42C2-B8E2-737FAB6FACF9}" dt="2024-11-18T11:32:08.759" v="3377" actId="20577"/>
        <pc:sldMkLst>
          <pc:docMk/>
          <pc:sldMk cId="827481629" sldId="1342"/>
        </pc:sldMkLst>
      </pc:sldChg>
      <pc:sldChg chg="modSp add mod">
        <pc:chgData name="Debbie Lawrence" userId="ebac6913-394f-47e0-b979-f2b24d814d31" providerId="ADAL" clId="{0E188693-7CF5-42C2-B8E2-737FAB6FACF9}" dt="2024-11-18T11:01:00.917" v="2545" actId="14100"/>
        <pc:sldMkLst>
          <pc:docMk/>
          <pc:sldMk cId="931327981" sldId="1343"/>
        </pc:sldMkLst>
      </pc:sldChg>
      <pc:sldChg chg="modSp add mod">
        <pc:chgData name="Debbie Lawrence" userId="ebac6913-394f-47e0-b979-f2b24d814d31" providerId="ADAL" clId="{0E188693-7CF5-42C2-B8E2-737FAB6FACF9}" dt="2024-11-18T11:04:34.274" v="2684" actId="15"/>
        <pc:sldMkLst>
          <pc:docMk/>
          <pc:sldMk cId="105626829" sldId="1344"/>
        </pc:sldMkLst>
      </pc:sldChg>
      <pc:sldChg chg="addSp delSp modSp add mod">
        <pc:chgData name="Debbie Lawrence" userId="ebac6913-394f-47e0-b979-f2b24d814d31" providerId="ADAL" clId="{0E188693-7CF5-42C2-B8E2-737FAB6FACF9}" dt="2024-11-18T11:18:30.174" v="3009" actId="20577"/>
        <pc:sldMkLst>
          <pc:docMk/>
          <pc:sldMk cId="3026478759" sldId="1345"/>
        </pc:sldMkLst>
      </pc:sldChg>
      <pc:sldChg chg="addSp modSp add mod">
        <pc:chgData name="Debbie Lawrence" userId="ebac6913-394f-47e0-b979-f2b24d814d31" providerId="ADAL" clId="{0E188693-7CF5-42C2-B8E2-737FAB6FACF9}" dt="2024-11-18T11:23:33.838" v="3296" actId="20577"/>
        <pc:sldMkLst>
          <pc:docMk/>
          <pc:sldMk cId="2397250214" sldId="1346"/>
        </pc:sldMkLst>
      </pc:sldChg>
      <pc:sldChg chg="addSp delSp modSp add mod">
        <pc:chgData name="Debbie Lawrence" userId="ebac6913-394f-47e0-b979-f2b24d814d31" providerId="ADAL" clId="{0E188693-7CF5-42C2-B8E2-737FAB6FACF9}" dt="2024-11-18T12:49:13.522" v="4159" actId="113"/>
        <pc:sldMkLst>
          <pc:docMk/>
          <pc:sldMk cId="2465497136" sldId="1347"/>
        </pc:sldMkLst>
        <pc:spChg chg="mod">
          <ac:chgData name="Debbie Lawrence" userId="ebac6913-394f-47e0-b979-f2b24d814d31" providerId="ADAL" clId="{0E188693-7CF5-42C2-B8E2-737FAB6FACF9}" dt="2024-11-18T12:30:13.500" v="3429" actId="20577"/>
          <ac:spMkLst>
            <pc:docMk/>
            <pc:sldMk cId="2465497136" sldId="1347"/>
            <ac:spMk id="2" creationId="{0AA480F5-57A8-B6FF-BCF0-742399FC3E80}"/>
          </ac:spMkLst>
        </pc:spChg>
        <pc:spChg chg="add mod">
          <ac:chgData name="Debbie Lawrence" userId="ebac6913-394f-47e0-b979-f2b24d814d31" providerId="ADAL" clId="{0E188693-7CF5-42C2-B8E2-737FAB6FACF9}" dt="2024-11-18T12:31:00.549" v="3470" actId="207"/>
          <ac:spMkLst>
            <pc:docMk/>
            <pc:sldMk cId="2465497136" sldId="1347"/>
            <ac:spMk id="4" creationId="{34568ADD-6E4C-675F-2604-0444DC342665}"/>
          </ac:spMkLst>
        </pc:spChg>
        <pc:spChg chg="add mod">
          <ac:chgData name="Debbie Lawrence" userId="ebac6913-394f-47e0-b979-f2b24d814d31" providerId="ADAL" clId="{0E188693-7CF5-42C2-B8E2-737FAB6FACF9}" dt="2024-11-18T12:49:13.522" v="4159" actId="113"/>
          <ac:spMkLst>
            <pc:docMk/>
            <pc:sldMk cId="2465497136" sldId="1347"/>
            <ac:spMk id="8" creationId="{61527C52-4433-9575-C6D4-A63B1AE4A396}"/>
          </ac:spMkLst>
        </pc:spChg>
        <pc:graphicFrameChg chg="add mod">
          <ac:chgData name="Debbie Lawrence" userId="ebac6913-394f-47e0-b979-f2b24d814d31" providerId="ADAL" clId="{0E188693-7CF5-42C2-B8E2-737FAB6FACF9}" dt="2024-11-18T12:30:23.809" v="3431" actId="14100"/>
          <ac:graphicFrameMkLst>
            <pc:docMk/>
            <pc:sldMk cId="2465497136" sldId="1347"/>
            <ac:graphicFrameMk id="3" creationId="{320765E3-4EE8-FF3E-DC00-7FE1B376A882}"/>
          </ac:graphicFrameMkLst>
        </pc:graphicFrameChg>
        <pc:cxnChg chg="add mod">
          <ac:chgData name="Debbie Lawrence" userId="ebac6913-394f-47e0-b979-f2b24d814d31" providerId="ADAL" clId="{0E188693-7CF5-42C2-B8E2-737FAB6FACF9}" dt="2024-11-18T12:31:34.908" v="3476" actId="208"/>
          <ac:cxnSpMkLst>
            <pc:docMk/>
            <pc:sldMk cId="2465497136" sldId="1347"/>
            <ac:cxnSpMk id="7" creationId="{27C89253-3831-23D1-CFB7-085C2598AF23}"/>
          </ac:cxnSpMkLst>
        </pc:cxnChg>
      </pc:sldChg>
      <pc:sldChg chg="addSp delSp modSp add mod">
        <pc:chgData name="Debbie Lawrence" userId="ebac6913-394f-47e0-b979-f2b24d814d31" providerId="ADAL" clId="{0E188693-7CF5-42C2-B8E2-737FAB6FACF9}" dt="2024-11-18T12:50:34.702" v="4245" actId="113"/>
        <pc:sldMkLst>
          <pc:docMk/>
          <pc:sldMk cId="489258371" sldId="1348"/>
        </pc:sldMkLst>
        <pc:spChg chg="mod">
          <ac:chgData name="Debbie Lawrence" userId="ebac6913-394f-47e0-b979-f2b24d814d31" providerId="ADAL" clId="{0E188693-7CF5-42C2-B8E2-737FAB6FACF9}" dt="2024-11-18T12:32:13.199" v="3497" actId="20577"/>
          <ac:spMkLst>
            <pc:docMk/>
            <pc:sldMk cId="489258371" sldId="1348"/>
            <ac:spMk id="2" creationId="{EA9062C6-6EC7-FAC0-73C1-5FFF1D2C8823}"/>
          </ac:spMkLst>
        </pc:spChg>
        <pc:spChg chg="add mod">
          <ac:chgData name="Debbie Lawrence" userId="ebac6913-394f-47e0-b979-f2b24d814d31" providerId="ADAL" clId="{0E188693-7CF5-42C2-B8E2-737FAB6FACF9}" dt="2024-11-18T12:50:34.702" v="4245" actId="113"/>
          <ac:spMkLst>
            <pc:docMk/>
            <pc:sldMk cId="489258371" sldId="1348"/>
            <ac:spMk id="6" creationId="{8A11020C-9C14-5366-6A55-19312A8DCE24}"/>
          </ac:spMkLst>
        </pc:spChg>
      </pc:sldChg>
      <pc:sldChg chg="add del">
        <pc:chgData name="Debbie Lawrence" userId="ebac6913-394f-47e0-b979-f2b24d814d31" providerId="ADAL" clId="{0E188693-7CF5-42C2-B8E2-737FAB6FACF9}" dt="2024-11-18T12:31:53.546" v="3478"/>
        <pc:sldMkLst>
          <pc:docMk/>
          <pc:sldMk cId="2782316149" sldId="1348"/>
        </pc:sldMkLst>
      </pc:sldChg>
      <pc:sldChg chg="addSp delSp modSp add mod">
        <pc:chgData name="Debbie Lawrence" userId="ebac6913-394f-47e0-b979-f2b24d814d31" providerId="ADAL" clId="{0E188693-7CF5-42C2-B8E2-737FAB6FACF9}" dt="2024-11-18T12:40:58.587" v="3873" actId="20577"/>
        <pc:sldMkLst>
          <pc:docMk/>
          <pc:sldMk cId="1303595083" sldId="1349"/>
        </pc:sldMkLst>
      </pc:sldChg>
      <pc:sldChg chg="addSp delSp modSp add mod">
        <pc:chgData name="Debbie Lawrence" userId="ebac6913-394f-47e0-b979-f2b24d814d31" providerId="ADAL" clId="{0E188693-7CF5-42C2-B8E2-737FAB6FACF9}" dt="2024-11-18T12:44:24.324" v="3929" actId="14100"/>
        <pc:sldMkLst>
          <pc:docMk/>
          <pc:sldMk cId="2308490041" sldId="1350"/>
        </pc:sldMkLst>
      </pc:sldChg>
    </pc:docChg>
  </pc:docChgLst>
  <pc:docChgLst>
    <pc:chgData name="Debbie Lawrence" userId="ebac6913-394f-47e0-b979-f2b24d814d31" providerId="ADAL" clId="{D1ABD445-5286-462F-BC0F-4A9BFD4259CE}"/>
    <pc:docChg chg="addSld delSld modSld">
      <pc:chgData name="Debbie Lawrence" userId="ebac6913-394f-47e0-b979-f2b24d814d31" providerId="ADAL" clId="{D1ABD445-5286-462F-BC0F-4A9BFD4259CE}" dt="2024-12-18T16:03:48.872" v="24" actId="47"/>
      <pc:docMkLst>
        <pc:docMk/>
      </pc:docMkLst>
      <pc:sldChg chg="modSp mod">
        <pc:chgData name="Debbie Lawrence" userId="ebac6913-394f-47e0-b979-f2b24d814d31" providerId="ADAL" clId="{D1ABD445-5286-462F-BC0F-4A9BFD4259CE}" dt="2024-12-18T16:01:35.155" v="2" actId="255"/>
        <pc:sldMkLst>
          <pc:docMk/>
          <pc:sldMk cId="434390126" sldId="257"/>
        </pc:sldMkLst>
        <pc:spChg chg="mod">
          <ac:chgData name="Debbie Lawrence" userId="ebac6913-394f-47e0-b979-f2b24d814d31" providerId="ADAL" clId="{D1ABD445-5286-462F-BC0F-4A9BFD4259CE}" dt="2024-12-18T16:01:35.155" v="2" actId="255"/>
          <ac:spMkLst>
            <pc:docMk/>
            <pc:sldMk cId="434390126" sldId="257"/>
            <ac:spMk id="2" creationId="{B968F855-536D-4165-BE0E-899155BFBDAA}"/>
          </ac:spMkLst>
        </pc:spChg>
      </pc:sldChg>
      <pc:sldChg chg="modSp mod">
        <pc:chgData name="Debbie Lawrence" userId="ebac6913-394f-47e0-b979-f2b24d814d31" providerId="ADAL" clId="{D1ABD445-5286-462F-BC0F-4A9BFD4259CE}" dt="2024-12-18T16:03:17.411" v="8" actId="14"/>
        <pc:sldMkLst>
          <pc:docMk/>
          <pc:sldMk cId="0" sldId="262"/>
        </pc:sldMkLst>
      </pc:sldChg>
      <pc:sldChg chg="modSp mod">
        <pc:chgData name="Debbie Lawrence" userId="ebac6913-394f-47e0-b979-f2b24d814d31" providerId="ADAL" clId="{D1ABD445-5286-462F-BC0F-4A9BFD4259CE}" dt="2024-12-18T16:03:29.461" v="9"/>
        <pc:sldMkLst>
          <pc:docMk/>
          <pc:sldMk cId="259815569" sldId="1312"/>
        </pc:sldMkLst>
      </pc:sldChg>
      <pc:sldChg chg="del">
        <pc:chgData name="Debbie Lawrence" userId="ebac6913-394f-47e0-b979-f2b24d814d31" providerId="ADAL" clId="{D1ABD445-5286-462F-BC0F-4A9BFD4259CE}" dt="2024-12-18T16:03:37.412" v="10" actId="47"/>
        <pc:sldMkLst>
          <pc:docMk/>
          <pc:sldMk cId="2465497136" sldId="1347"/>
        </pc:sldMkLst>
      </pc:sldChg>
      <pc:sldChg chg="del">
        <pc:chgData name="Debbie Lawrence" userId="ebac6913-394f-47e0-b979-f2b24d814d31" providerId="ADAL" clId="{D1ABD445-5286-462F-BC0F-4A9BFD4259CE}" dt="2024-12-18T16:03:48.872" v="24" actId="47"/>
        <pc:sldMkLst>
          <pc:docMk/>
          <pc:sldMk cId="489258371" sldId="1348"/>
        </pc:sldMkLst>
      </pc:sldChg>
      <pc:sldChg chg="del">
        <pc:chgData name="Debbie Lawrence" userId="ebac6913-394f-47e0-b979-f2b24d814d31" providerId="ADAL" clId="{D1ABD445-5286-462F-BC0F-4A9BFD4259CE}" dt="2024-12-18T16:03:46.728" v="21" actId="47"/>
        <pc:sldMkLst>
          <pc:docMk/>
          <pc:sldMk cId="1303595083" sldId="1349"/>
        </pc:sldMkLst>
      </pc:sldChg>
      <pc:sldChg chg="del">
        <pc:chgData name="Debbie Lawrence" userId="ebac6913-394f-47e0-b979-f2b24d814d31" providerId="ADAL" clId="{D1ABD445-5286-462F-BC0F-4A9BFD4259CE}" dt="2024-12-18T16:03:45.144" v="19" actId="47"/>
        <pc:sldMkLst>
          <pc:docMk/>
          <pc:sldMk cId="1279633397" sldId="1350"/>
        </pc:sldMkLst>
      </pc:sldChg>
      <pc:sldChg chg="del">
        <pc:chgData name="Debbie Lawrence" userId="ebac6913-394f-47e0-b979-f2b24d814d31" providerId="ADAL" clId="{D1ABD445-5286-462F-BC0F-4A9BFD4259CE}" dt="2024-12-18T16:02:00.988" v="5" actId="47"/>
        <pc:sldMkLst>
          <pc:docMk/>
          <pc:sldMk cId="650927803" sldId="1352"/>
        </pc:sldMkLst>
      </pc:sldChg>
      <pc:sldChg chg="del">
        <pc:chgData name="Debbie Lawrence" userId="ebac6913-394f-47e0-b979-f2b24d814d31" providerId="ADAL" clId="{D1ABD445-5286-462F-BC0F-4A9BFD4259CE}" dt="2024-12-18T16:03:48.201" v="23" actId="47"/>
        <pc:sldMkLst>
          <pc:docMk/>
          <pc:sldMk cId="2855492927" sldId="1353"/>
        </pc:sldMkLst>
      </pc:sldChg>
      <pc:sldChg chg="del">
        <pc:chgData name="Debbie Lawrence" userId="ebac6913-394f-47e0-b979-f2b24d814d31" providerId="ADAL" clId="{D1ABD445-5286-462F-BC0F-4A9BFD4259CE}" dt="2024-12-18T16:03:42.922" v="16" actId="47"/>
        <pc:sldMkLst>
          <pc:docMk/>
          <pc:sldMk cId="55872368" sldId="1354"/>
        </pc:sldMkLst>
      </pc:sldChg>
      <pc:sldChg chg="del">
        <pc:chgData name="Debbie Lawrence" userId="ebac6913-394f-47e0-b979-f2b24d814d31" providerId="ADAL" clId="{D1ABD445-5286-462F-BC0F-4A9BFD4259CE}" dt="2024-12-18T16:03:38.686" v="11" actId="47"/>
        <pc:sldMkLst>
          <pc:docMk/>
          <pc:sldMk cId="1497030735" sldId="1355"/>
        </pc:sldMkLst>
      </pc:sldChg>
      <pc:sldChg chg="del">
        <pc:chgData name="Debbie Lawrence" userId="ebac6913-394f-47e0-b979-f2b24d814d31" providerId="ADAL" clId="{D1ABD445-5286-462F-BC0F-4A9BFD4259CE}" dt="2024-12-18T16:03:43.636" v="17" actId="47"/>
        <pc:sldMkLst>
          <pc:docMk/>
          <pc:sldMk cId="3510412994" sldId="1357"/>
        </pc:sldMkLst>
      </pc:sldChg>
      <pc:sldChg chg="del">
        <pc:chgData name="Debbie Lawrence" userId="ebac6913-394f-47e0-b979-f2b24d814d31" providerId="ADAL" clId="{D1ABD445-5286-462F-BC0F-4A9BFD4259CE}" dt="2024-12-18T16:03:45.984" v="20" actId="47"/>
        <pc:sldMkLst>
          <pc:docMk/>
          <pc:sldMk cId="1123195279" sldId="1358"/>
        </pc:sldMkLst>
      </pc:sldChg>
      <pc:sldChg chg="del">
        <pc:chgData name="Debbie Lawrence" userId="ebac6913-394f-47e0-b979-f2b24d814d31" providerId="ADAL" clId="{D1ABD445-5286-462F-BC0F-4A9BFD4259CE}" dt="2024-12-18T16:03:44.409" v="18" actId="47"/>
        <pc:sldMkLst>
          <pc:docMk/>
          <pc:sldMk cId="683248922" sldId="1359"/>
        </pc:sldMkLst>
      </pc:sldChg>
      <pc:sldChg chg="del">
        <pc:chgData name="Debbie Lawrence" userId="ebac6913-394f-47e0-b979-f2b24d814d31" providerId="ADAL" clId="{D1ABD445-5286-462F-BC0F-4A9BFD4259CE}" dt="2024-12-18T16:03:39.654" v="12" actId="47"/>
        <pc:sldMkLst>
          <pc:docMk/>
          <pc:sldMk cId="2041401227" sldId="1360"/>
        </pc:sldMkLst>
      </pc:sldChg>
      <pc:sldChg chg="del">
        <pc:chgData name="Debbie Lawrence" userId="ebac6913-394f-47e0-b979-f2b24d814d31" providerId="ADAL" clId="{D1ABD445-5286-462F-BC0F-4A9BFD4259CE}" dt="2024-12-18T16:03:40.607" v="13" actId="47"/>
        <pc:sldMkLst>
          <pc:docMk/>
          <pc:sldMk cId="2807975852" sldId="1361"/>
        </pc:sldMkLst>
      </pc:sldChg>
      <pc:sldChg chg="del">
        <pc:chgData name="Debbie Lawrence" userId="ebac6913-394f-47e0-b979-f2b24d814d31" providerId="ADAL" clId="{D1ABD445-5286-462F-BC0F-4A9BFD4259CE}" dt="2024-12-18T16:03:41.312" v="14" actId="47"/>
        <pc:sldMkLst>
          <pc:docMk/>
          <pc:sldMk cId="3637794094" sldId="1362"/>
        </pc:sldMkLst>
      </pc:sldChg>
      <pc:sldChg chg="del">
        <pc:chgData name="Debbie Lawrence" userId="ebac6913-394f-47e0-b979-f2b24d814d31" providerId="ADAL" clId="{D1ABD445-5286-462F-BC0F-4A9BFD4259CE}" dt="2024-12-18T16:03:42.141" v="15" actId="47"/>
        <pc:sldMkLst>
          <pc:docMk/>
          <pc:sldMk cId="864588084" sldId="1363"/>
        </pc:sldMkLst>
      </pc:sldChg>
      <pc:sldChg chg="del">
        <pc:chgData name="Debbie Lawrence" userId="ebac6913-394f-47e0-b979-f2b24d814d31" providerId="ADAL" clId="{D1ABD445-5286-462F-BC0F-4A9BFD4259CE}" dt="2024-12-18T16:03:47.489" v="22" actId="47"/>
        <pc:sldMkLst>
          <pc:docMk/>
          <pc:sldMk cId="2265444475" sldId="1364"/>
        </pc:sldMkLst>
      </pc:sldChg>
      <pc:sldChg chg="modSp add mod">
        <pc:chgData name="Debbie Lawrence" userId="ebac6913-394f-47e0-b979-f2b24d814d31" providerId="ADAL" clId="{D1ABD445-5286-462F-BC0F-4A9BFD4259CE}" dt="2024-12-18T16:01:56.625" v="4" actId="113"/>
        <pc:sldMkLst>
          <pc:docMk/>
          <pc:sldMk cId="551217270" sldId="1365"/>
        </pc:sldMkLst>
        <pc:spChg chg="mod">
          <ac:chgData name="Debbie Lawrence" userId="ebac6913-394f-47e0-b979-f2b24d814d31" providerId="ADAL" clId="{D1ABD445-5286-462F-BC0F-4A9BFD4259CE}" dt="2024-12-18T16:01:56.625" v="4" actId="113"/>
          <ac:spMkLst>
            <pc:docMk/>
            <pc:sldMk cId="551217270" sldId="1365"/>
            <ac:spMk id="2" creationId="{FC2EE2EB-099D-9561-A525-FFD074DA96C8}"/>
          </ac:spMkLst>
        </pc:spChg>
      </pc:sldChg>
      <pc:sldMasterChg chg="delSldLayout">
        <pc:chgData name="Debbie Lawrence" userId="ebac6913-394f-47e0-b979-f2b24d814d31" providerId="ADAL" clId="{D1ABD445-5286-462F-BC0F-4A9BFD4259CE}" dt="2024-12-18T16:03:48.872" v="24" actId="47"/>
        <pc:sldMasterMkLst>
          <pc:docMk/>
          <pc:sldMasterMk cId="947895958" sldId="2147483648"/>
        </pc:sldMasterMkLst>
        <pc:sldLayoutChg chg="del">
          <pc:chgData name="Debbie Lawrence" userId="ebac6913-394f-47e0-b979-f2b24d814d31" providerId="ADAL" clId="{D1ABD445-5286-462F-BC0F-4A9BFD4259CE}" dt="2024-12-18T16:03:48.872" v="24" actId="47"/>
          <pc:sldLayoutMkLst>
            <pc:docMk/>
            <pc:sldMasterMk cId="947895958" sldId="2147483648"/>
            <pc:sldLayoutMk cId="1352927461" sldId="2147483663"/>
          </pc:sldLayoutMkLst>
        </pc:sldLayoutChg>
      </pc:sldMasterChg>
    </pc:docChg>
  </pc:docChgLst>
  <pc:docChgLst>
    <pc:chgData name="Rosie Coote-Cowling" userId="c5f4afe0-c3a5-4aec-94c8-4cf915783f5c" providerId="ADAL" clId="{F9B91214-BEF5-487C-B5B6-CCE6F7447B38}"/>
    <pc:docChg chg="custSel modSld">
      <pc:chgData name="Rosie Coote-Cowling" userId="c5f4afe0-c3a5-4aec-94c8-4cf915783f5c" providerId="ADAL" clId="{F9B91214-BEF5-487C-B5B6-CCE6F7447B38}" dt="2025-02-12T12:39:46.935" v="150" actId="1076"/>
      <pc:docMkLst>
        <pc:docMk/>
      </pc:docMkLst>
      <pc:sldChg chg="modSp mod">
        <pc:chgData name="Rosie Coote-Cowling" userId="c5f4afe0-c3a5-4aec-94c8-4cf915783f5c" providerId="ADAL" clId="{F9B91214-BEF5-487C-B5B6-CCE6F7447B38}" dt="2025-02-12T12:28:42.025" v="64" actId="20577"/>
        <pc:sldMkLst>
          <pc:docMk/>
          <pc:sldMk cId="489258371" sldId="1348"/>
        </pc:sldMkLst>
        <pc:spChg chg="mod">
          <ac:chgData name="Rosie Coote-Cowling" userId="c5f4afe0-c3a5-4aec-94c8-4cf915783f5c" providerId="ADAL" clId="{F9B91214-BEF5-487C-B5B6-CCE6F7447B38}" dt="2025-02-12T12:28:42.025" v="64" actId="20577"/>
          <ac:spMkLst>
            <pc:docMk/>
            <pc:sldMk cId="489258371" sldId="1348"/>
            <ac:spMk id="6" creationId="{8A11020C-9C14-5366-6A55-19312A8DCE24}"/>
          </ac:spMkLst>
        </pc:spChg>
      </pc:sldChg>
      <pc:sldChg chg="modSp mod">
        <pc:chgData name="Rosie Coote-Cowling" userId="c5f4afe0-c3a5-4aec-94c8-4cf915783f5c" providerId="ADAL" clId="{F9B91214-BEF5-487C-B5B6-CCE6F7447B38}" dt="2025-02-12T12:27:38.468" v="42" actId="113"/>
        <pc:sldMkLst>
          <pc:docMk/>
          <pc:sldMk cId="1303595083" sldId="1349"/>
        </pc:sldMkLst>
        <pc:spChg chg="mod">
          <ac:chgData name="Rosie Coote-Cowling" userId="c5f4afe0-c3a5-4aec-94c8-4cf915783f5c" providerId="ADAL" clId="{F9B91214-BEF5-487C-B5B6-CCE6F7447B38}" dt="2025-02-12T12:27:38.468" v="42" actId="113"/>
          <ac:spMkLst>
            <pc:docMk/>
            <pc:sldMk cId="1303595083" sldId="1349"/>
            <ac:spMk id="6" creationId="{DC314E04-3C4F-0471-F525-A1D632E1DA90}"/>
          </ac:spMkLst>
        </pc:spChg>
      </pc:sldChg>
      <pc:sldChg chg="modSp mod">
        <pc:chgData name="Rosie Coote-Cowling" userId="c5f4afe0-c3a5-4aec-94c8-4cf915783f5c" providerId="ADAL" clId="{F9B91214-BEF5-487C-B5B6-CCE6F7447B38}" dt="2025-02-12T12:28:29.563" v="51" actId="20577"/>
        <pc:sldMkLst>
          <pc:docMk/>
          <pc:sldMk cId="2855492927" sldId="1353"/>
        </pc:sldMkLst>
        <pc:spChg chg="mod">
          <ac:chgData name="Rosie Coote-Cowling" userId="c5f4afe0-c3a5-4aec-94c8-4cf915783f5c" providerId="ADAL" clId="{F9B91214-BEF5-487C-B5B6-CCE6F7447B38}" dt="2025-02-12T12:28:29.563" v="51" actId="20577"/>
          <ac:spMkLst>
            <pc:docMk/>
            <pc:sldMk cId="2855492927" sldId="1353"/>
            <ac:spMk id="3" creationId="{82B6DD1A-200B-8CAE-B02E-8C9DE05CD8C6}"/>
          </ac:spMkLst>
        </pc:spChg>
      </pc:sldChg>
      <pc:sldChg chg="modSp mod">
        <pc:chgData name="Rosie Coote-Cowling" userId="c5f4afe0-c3a5-4aec-94c8-4cf915783f5c" providerId="ADAL" clId="{F9B91214-BEF5-487C-B5B6-CCE6F7447B38}" dt="2025-02-12T12:26:44.724" v="27" actId="20577"/>
        <pc:sldMkLst>
          <pc:docMk/>
          <pc:sldMk cId="55872368" sldId="1354"/>
        </pc:sldMkLst>
        <pc:spChg chg="mod">
          <ac:chgData name="Rosie Coote-Cowling" userId="c5f4afe0-c3a5-4aec-94c8-4cf915783f5c" providerId="ADAL" clId="{F9B91214-BEF5-487C-B5B6-CCE6F7447B38}" dt="2025-02-12T12:26:44.724" v="27" actId="20577"/>
          <ac:spMkLst>
            <pc:docMk/>
            <pc:sldMk cId="55872368" sldId="1354"/>
            <ac:spMk id="3" creationId="{DDE354ED-8149-DC17-5D6B-5C2A3E3EDFFD}"/>
          </ac:spMkLst>
        </pc:spChg>
        <pc:spChg chg="mod">
          <ac:chgData name="Rosie Coote-Cowling" userId="c5f4afe0-c3a5-4aec-94c8-4cf915783f5c" providerId="ADAL" clId="{F9B91214-BEF5-487C-B5B6-CCE6F7447B38}" dt="2025-02-12T12:26:33.699" v="18" actId="1076"/>
          <ac:spMkLst>
            <pc:docMk/>
            <pc:sldMk cId="55872368" sldId="1354"/>
            <ac:spMk id="4" creationId="{E5BD71B3-CD5B-B307-A082-62C58C25A146}"/>
          </ac:spMkLst>
        </pc:spChg>
      </pc:sldChg>
      <pc:sldChg chg="modSp mod">
        <pc:chgData name="Rosie Coote-Cowling" userId="c5f4afe0-c3a5-4aec-94c8-4cf915783f5c" providerId="ADAL" clId="{F9B91214-BEF5-487C-B5B6-CCE6F7447B38}" dt="2025-02-12T12:25:30.178" v="10" actId="1076"/>
        <pc:sldMkLst>
          <pc:docMk/>
          <pc:sldMk cId="1497030735" sldId="1355"/>
        </pc:sldMkLst>
        <pc:spChg chg="mod">
          <ac:chgData name="Rosie Coote-Cowling" userId="c5f4afe0-c3a5-4aec-94c8-4cf915783f5c" providerId="ADAL" clId="{F9B91214-BEF5-487C-B5B6-CCE6F7447B38}" dt="2025-02-12T12:25:30.178" v="10" actId="1076"/>
          <ac:spMkLst>
            <pc:docMk/>
            <pc:sldMk cId="1497030735" sldId="1355"/>
            <ac:spMk id="6" creationId="{75E56CFB-37E7-6FE3-D9BA-CD3CD7B93728}"/>
          </ac:spMkLst>
        </pc:spChg>
      </pc:sldChg>
      <pc:sldChg chg="modSp mod">
        <pc:chgData name="Rosie Coote-Cowling" userId="c5f4afe0-c3a5-4aec-94c8-4cf915783f5c" providerId="ADAL" clId="{F9B91214-BEF5-487C-B5B6-CCE6F7447B38}" dt="2025-02-12T12:27:03.344" v="29" actId="1076"/>
        <pc:sldMkLst>
          <pc:docMk/>
          <pc:sldMk cId="3510412994" sldId="1357"/>
        </pc:sldMkLst>
        <pc:spChg chg="mod">
          <ac:chgData name="Rosie Coote-Cowling" userId="c5f4afe0-c3a5-4aec-94c8-4cf915783f5c" providerId="ADAL" clId="{F9B91214-BEF5-487C-B5B6-CCE6F7447B38}" dt="2025-02-12T12:26:53.815" v="28" actId="1076"/>
          <ac:spMkLst>
            <pc:docMk/>
            <pc:sldMk cId="3510412994" sldId="1357"/>
            <ac:spMk id="5" creationId="{283611E0-370A-8A89-B292-ED3145E432EE}"/>
          </ac:spMkLst>
        </pc:spChg>
        <pc:picChg chg="mod">
          <ac:chgData name="Rosie Coote-Cowling" userId="c5f4afe0-c3a5-4aec-94c8-4cf915783f5c" providerId="ADAL" clId="{F9B91214-BEF5-487C-B5B6-CCE6F7447B38}" dt="2025-02-12T12:27:03.344" v="29" actId="1076"/>
          <ac:picMkLst>
            <pc:docMk/>
            <pc:sldMk cId="3510412994" sldId="1357"/>
            <ac:picMk id="4" creationId="{0B4584C7-A457-6327-F85E-C027DAA72734}"/>
          </ac:picMkLst>
        </pc:picChg>
      </pc:sldChg>
      <pc:sldChg chg="modSp mod">
        <pc:chgData name="Rosie Coote-Cowling" userId="c5f4afe0-c3a5-4aec-94c8-4cf915783f5c" providerId="ADAL" clId="{F9B91214-BEF5-487C-B5B6-CCE6F7447B38}" dt="2025-02-12T12:27:15.932" v="30" actId="1076"/>
        <pc:sldMkLst>
          <pc:docMk/>
          <pc:sldMk cId="1123195279" sldId="1358"/>
        </pc:sldMkLst>
        <pc:spChg chg="mod">
          <ac:chgData name="Rosie Coote-Cowling" userId="c5f4afe0-c3a5-4aec-94c8-4cf915783f5c" providerId="ADAL" clId="{F9B91214-BEF5-487C-B5B6-CCE6F7447B38}" dt="2025-02-12T12:27:15.932" v="30" actId="1076"/>
          <ac:spMkLst>
            <pc:docMk/>
            <pc:sldMk cId="1123195279" sldId="1358"/>
            <ac:spMk id="3" creationId="{9A62F0FC-F4F3-CEBC-8135-6939DFF8ED21}"/>
          </ac:spMkLst>
        </pc:spChg>
      </pc:sldChg>
      <pc:sldChg chg="modSp mod">
        <pc:chgData name="Rosie Coote-Cowling" userId="c5f4afe0-c3a5-4aec-94c8-4cf915783f5c" providerId="ADAL" clId="{F9B91214-BEF5-487C-B5B6-CCE6F7447B38}" dt="2025-02-12T12:25:37.574" v="11" actId="12"/>
        <pc:sldMkLst>
          <pc:docMk/>
          <pc:sldMk cId="2041401227" sldId="1360"/>
        </pc:sldMkLst>
        <pc:spChg chg="mod">
          <ac:chgData name="Rosie Coote-Cowling" userId="c5f4afe0-c3a5-4aec-94c8-4cf915783f5c" providerId="ADAL" clId="{F9B91214-BEF5-487C-B5B6-CCE6F7447B38}" dt="2025-02-12T12:25:37.574" v="11" actId="12"/>
          <ac:spMkLst>
            <pc:docMk/>
            <pc:sldMk cId="2041401227" sldId="1360"/>
            <ac:spMk id="5" creationId="{89AA3354-C9E5-F2BC-D49E-5311DE1CF6DE}"/>
          </ac:spMkLst>
        </pc:spChg>
      </pc:sldChg>
      <pc:sldChg chg="modSp mod">
        <pc:chgData name="Rosie Coote-Cowling" userId="c5f4afe0-c3a5-4aec-94c8-4cf915783f5c" providerId="ADAL" clId="{F9B91214-BEF5-487C-B5B6-CCE6F7447B38}" dt="2025-02-12T12:25:56.937" v="14" actId="20577"/>
        <pc:sldMkLst>
          <pc:docMk/>
          <pc:sldMk cId="2807975852" sldId="1361"/>
        </pc:sldMkLst>
        <pc:spChg chg="mod">
          <ac:chgData name="Rosie Coote-Cowling" userId="c5f4afe0-c3a5-4aec-94c8-4cf915783f5c" providerId="ADAL" clId="{F9B91214-BEF5-487C-B5B6-CCE6F7447B38}" dt="2025-02-12T12:25:56.937" v="14" actId="20577"/>
          <ac:spMkLst>
            <pc:docMk/>
            <pc:sldMk cId="2807975852" sldId="1361"/>
            <ac:spMk id="5" creationId="{5053541D-6666-F713-0F47-3B860BE7C5BA}"/>
          </ac:spMkLst>
        </pc:spChg>
      </pc:sldChg>
      <pc:sldChg chg="modSp mod">
        <pc:chgData name="Rosie Coote-Cowling" userId="c5f4afe0-c3a5-4aec-94c8-4cf915783f5c" providerId="ADAL" clId="{F9B91214-BEF5-487C-B5B6-CCE6F7447B38}" dt="2025-02-12T12:26:24.024" v="16" actId="1076"/>
        <pc:sldMkLst>
          <pc:docMk/>
          <pc:sldMk cId="864588084" sldId="1363"/>
        </pc:sldMkLst>
        <pc:spChg chg="mod">
          <ac:chgData name="Rosie Coote-Cowling" userId="c5f4afe0-c3a5-4aec-94c8-4cf915783f5c" providerId="ADAL" clId="{F9B91214-BEF5-487C-B5B6-CCE6F7447B38}" dt="2025-02-12T12:26:24.024" v="16" actId="1076"/>
          <ac:spMkLst>
            <pc:docMk/>
            <pc:sldMk cId="864588084" sldId="1363"/>
            <ac:spMk id="3" creationId="{31769FA6-A3ED-2941-334B-D3B294330F97}"/>
          </ac:spMkLst>
        </pc:spChg>
        <pc:spChg chg="mod">
          <ac:chgData name="Rosie Coote-Cowling" userId="c5f4afe0-c3a5-4aec-94c8-4cf915783f5c" providerId="ADAL" clId="{F9B91214-BEF5-487C-B5B6-CCE6F7447B38}" dt="2025-02-12T12:26:22.051" v="15" actId="1076"/>
          <ac:spMkLst>
            <pc:docMk/>
            <pc:sldMk cId="864588084" sldId="1363"/>
            <ac:spMk id="4" creationId="{344C50B6-3032-7AD0-91BC-C46B40116038}"/>
          </ac:spMkLst>
        </pc:spChg>
      </pc:sldChg>
      <pc:sldChg chg="modSp mod">
        <pc:chgData name="Rosie Coote-Cowling" userId="c5f4afe0-c3a5-4aec-94c8-4cf915783f5c" providerId="ADAL" clId="{F9B91214-BEF5-487C-B5B6-CCE6F7447B38}" dt="2025-02-12T12:27:53.509" v="44" actId="1076"/>
        <pc:sldMkLst>
          <pc:docMk/>
          <pc:sldMk cId="2265444475" sldId="1364"/>
        </pc:sldMkLst>
        <pc:spChg chg="mod">
          <ac:chgData name="Rosie Coote-Cowling" userId="c5f4afe0-c3a5-4aec-94c8-4cf915783f5c" providerId="ADAL" clId="{F9B91214-BEF5-487C-B5B6-CCE6F7447B38}" dt="2025-02-12T12:27:53.509" v="44" actId="1076"/>
          <ac:spMkLst>
            <pc:docMk/>
            <pc:sldMk cId="2265444475" sldId="1364"/>
            <ac:spMk id="3" creationId="{6AE39CAF-0C46-4C56-3C35-0547860C1F76}"/>
          </ac:spMkLst>
        </pc:spChg>
        <pc:spChg chg="mod">
          <ac:chgData name="Rosie Coote-Cowling" userId="c5f4afe0-c3a5-4aec-94c8-4cf915783f5c" providerId="ADAL" clId="{F9B91214-BEF5-487C-B5B6-CCE6F7447B38}" dt="2025-02-12T12:27:50.340" v="43" actId="1076"/>
          <ac:spMkLst>
            <pc:docMk/>
            <pc:sldMk cId="2265444475" sldId="1364"/>
            <ac:spMk id="6" creationId="{EAE7F400-CC40-5832-72CD-A3A41F5E41BB}"/>
          </ac:spMkLst>
        </pc:spChg>
      </pc:sldChg>
      <pc:sldChg chg="modSp mod">
        <pc:chgData name="Rosie Coote-Cowling" userId="c5f4afe0-c3a5-4aec-94c8-4cf915783f5c" providerId="ADAL" clId="{F9B91214-BEF5-487C-B5B6-CCE6F7447B38}" dt="2025-02-12T12:25:02.269" v="6" actId="20577"/>
        <pc:sldMkLst>
          <pc:docMk/>
          <pc:sldMk cId="0" sldId="1370"/>
        </pc:sldMkLst>
        <pc:spChg chg="mod">
          <ac:chgData name="Rosie Coote-Cowling" userId="c5f4afe0-c3a5-4aec-94c8-4cf915783f5c" providerId="ADAL" clId="{F9B91214-BEF5-487C-B5B6-CCE6F7447B38}" dt="2025-02-12T12:25:02.269" v="6" actId="20577"/>
          <ac:spMkLst>
            <pc:docMk/>
            <pc:sldMk cId="0" sldId="1370"/>
            <ac:spMk id="5" creationId="{C72635D7-A9D7-83C6-15AE-B415F9216A50}"/>
          </ac:spMkLst>
        </pc:spChg>
      </pc:sldChg>
      <pc:sldChg chg="modSp mod">
        <pc:chgData name="Rosie Coote-Cowling" userId="c5f4afe0-c3a5-4aec-94c8-4cf915783f5c" providerId="ADAL" clId="{F9B91214-BEF5-487C-B5B6-CCE6F7447B38}" dt="2025-02-12T12:25:10.482" v="8" actId="14100"/>
        <pc:sldMkLst>
          <pc:docMk/>
          <pc:sldMk cId="3215922282" sldId="1371"/>
        </pc:sldMkLst>
        <pc:spChg chg="mod">
          <ac:chgData name="Rosie Coote-Cowling" userId="c5f4afe0-c3a5-4aec-94c8-4cf915783f5c" providerId="ADAL" clId="{F9B91214-BEF5-487C-B5B6-CCE6F7447B38}" dt="2025-02-12T12:25:10.482" v="8" actId="14100"/>
          <ac:spMkLst>
            <pc:docMk/>
            <pc:sldMk cId="3215922282" sldId="1371"/>
            <ac:spMk id="3" creationId="{0BA12020-FBAB-B4A9-588C-7E7735F6E09E}"/>
          </ac:spMkLst>
        </pc:spChg>
      </pc:sldChg>
      <pc:sldChg chg="modSp mod">
        <pc:chgData name="Rosie Coote-Cowling" userId="c5f4afe0-c3a5-4aec-94c8-4cf915783f5c" providerId="ADAL" clId="{F9B91214-BEF5-487C-B5B6-CCE6F7447B38}" dt="2025-02-12T12:25:18.403" v="9" actId="1076"/>
        <pc:sldMkLst>
          <pc:docMk/>
          <pc:sldMk cId="886416812" sldId="1372"/>
        </pc:sldMkLst>
        <pc:spChg chg="mod">
          <ac:chgData name="Rosie Coote-Cowling" userId="c5f4afe0-c3a5-4aec-94c8-4cf915783f5c" providerId="ADAL" clId="{F9B91214-BEF5-487C-B5B6-CCE6F7447B38}" dt="2025-02-12T12:25:18.403" v="9" actId="1076"/>
          <ac:spMkLst>
            <pc:docMk/>
            <pc:sldMk cId="886416812" sldId="1372"/>
            <ac:spMk id="3" creationId="{A6E07F5F-E872-8648-6A7F-02FA521C719E}"/>
          </ac:spMkLst>
        </pc:spChg>
      </pc:sldChg>
      <pc:sldChg chg="modSp mod">
        <pc:chgData name="Rosie Coote-Cowling" userId="c5f4afe0-c3a5-4aec-94c8-4cf915783f5c" providerId="ADAL" clId="{F9B91214-BEF5-487C-B5B6-CCE6F7447B38}" dt="2025-02-12T12:28:55.562" v="68" actId="20577"/>
        <pc:sldMkLst>
          <pc:docMk/>
          <pc:sldMk cId="2262779227" sldId="1374"/>
        </pc:sldMkLst>
        <pc:spChg chg="mod">
          <ac:chgData name="Rosie Coote-Cowling" userId="c5f4afe0-c3a5-4aec-94c8-4cf915783f5c" providerId="ADAL" clId="{F9B91214-BEF5-487C-B5B6-CCE6F7447B38}" dt="2025-02-12T12:28:55.562" v="68" actId="20577"/>
          <ac:spMkLst>
            <pc:docMk/>
            <pc:sldMk cId="2262779227" sldId="1374"/>
            <ac:spMk id="5" creationId="{9C42F091-3C16-A691-1541-5F3C9DC3D4BD}"/>
          </ac:spMkLst>
        </pc:spChg>
      </pc:sldChg>
      <pc:sldChg chg="modSp mod">
        <pc:chgData name="Rosie Coote-Cowling" userId="c5f4afe0-c3a5-4aec-94c8-4cf915783f5c" providerId="ADAL" clId="{F9B91214-BEF5-487C-B5B6-CCE6F7447B38}" dt="2025-02-12T12:31:31.633" v="76" actId="14826"/>
        <pc:sldMkLst>
          <pc:docMk/>
          <pc:sldMk cId="1470485989" sldId="1381"/>
        </pc:sldMkLst>
        <pc:spChg chg="mod">
          <ac:chgData name="Rosie Coote-Cowling" userId="c5f4afe0-c3a5-4aec-94c8-4cf915783f5c" providerId="ADAL" clId="{F9B91214-BEF5-487C-B5B6-CCE6F7447B38}" dt="2025-02-12T12:29:14.842" v="73" actId="14100"/>
          <ac:spMkLst>
            <pc:docMk/>
            <pc:sldMk cId="1470485989" sldId="1381"/>
            <ac:spMk id="3" creationId="{0BA12020-FBAB-B4A9-588C-7E7735F6E09E}"/>
          </ac:spMkLst>
        </pc:spChg>
        <pc:picChg chg="mod">
          <ac:chgData name="Rosie Coote-Cowling" userId="c5f4afe0-c3a5-4aec-94c8-4cf915783f5c" providerId="ADAL" clId="{F9B91214-BEF5-487C-B5B6-CCE6F7447B38}" dt="2025-02-12T12:31:31.633" v="76" actId="14826"/>
          <ac:picMkLst>
            <pc:docMk/>
            <pc:sldMk cId="1470485989" sldId="1381"/>
            <ac:picMk id="7" creationId="{EAF352BD-0CD6-0C90-F9AC-5F28D5519BB0}"/>
          </ac:picMkLst>
        </pc:picChg>
      </pc:sldChg>
      <pc:sldChg chg="modSp mod">
        <pc:chgData name="Rosie Coote-Cowling" userId="c5f4afe0-c3a5-4aec-94c8-4cf915783f5c" providerId="ADAL" clId="{F9B91214-BEF5-487C-B5B6-CCE6F7447B38}" dt="2025-02-12T12:29:07.188" v="71" actId="20577"/>
        <pc:sldMkLst>
          <pc:docMk/>
          <pc:sldMk cId="1613343497" sldId="1401"/>
        </pc:sldMkLst>
        <pc:spChg chg="mod">
          <ac:chgData name="Rosie Coote-Cowling" userId="c5f4afe0-c3a5-4aec-94c8-4cf915783f5c" providerId="ADAL" clId="{F9B91214-BEF5-487C-B5B6-CCE6F7447B38}" dt="2025-02-12T12:29:07.188" v="71" actId="20577"/>
          <ac:spMkLst>
            <pc:docMk/>
            <pc:sldMk cId="1613343497" sldId="1401"/>
            <ac:spMk id="5" creationId="{1CE1F6E4-6056-F7BD-D3DB-C725D8DB022E}"/>
          </ac:spMkLst>
        </pc:spChg>
      </pc:sldChg>
      <pc:sldChg chg="modSp mod">
        <pc:chgData name="Rosie Coote-Cowling" userId="c5f4afe0-c3a5-4aec-94c8-4cf915783f5c" providerId="ADAL" clId="{F9B91214-BEF5-487C-B5B6-CCE6F7447B38}" dt="2025-02-12T12:33:49.428" v="88" actId="1076"/>
        <pc:sldMkLst>
          <pc:docMk/>
          <pc:sldMk cId="0" sldId="1404"/>
        </pc:sldMkLst>
        <pc:spChg chg="mod">
          <ac:chgData name="Rosie Coote-Cowling" userId="c5f4afe0-c3a5-4aec-94c8-4cf915783f5c" providerId="ADAL" clId="{F9B91214-BEF5-487C-B5B6-CCE6F7447B38}" dt="2025-02-12T12:33:49.428" v="88" actId="1076"/>
          <ac:spMkLst>
            <pc:docMk/>
            <pc:sldMk cId="0" sldId="1404"/>
            <ac:spMk id="5" creationId="{C72635D7-A9D7-83C6-15AE-B415F9216A50}"/>
          </ac:spMkLst>
        </pc:spChg>
      </pc:sldChg>
      <pc:sldChg chg="modSp mod">
        <pc:chgData name="Rosie Coote-Cowling" userId="c5f4afe0-c3a5-4aec-94c8-4cf915783f5c" providerId="ADAL" clId="{F9B91214-BEF5-487C-B5B6-CCE6F7447B38}" dt="2025-02-12T12:34:22.684" v="92" actId="14826"/>
        <pc:sldMkLst>
          <pc:docMk/>
          <pc:sldMk cId="1815722519" sldId="1405"/>
        </pc:sldMkLst>
        <pc:spChg chg="mod">
          <ac:chgData name="Rosie Coote-Cowling" userId="c5f4afe0-c3a5-4aec-94c8-4cf915783f5c" providerId="ADAL" clId="{F9B91214-BEF5-487C-B5B6-CCE6F7447B38}" dt="2025-02-12T12:33:59.095" v="91" actId="12"/>
          <ac:spMkLst>
            <pc:docMk/>
            <pc:sldMk cId="1815722519" sldId="1405"/>
            <ac:spMk id="3" creationId="{0BA12020-FBAB-B4A9-588C-7E7735F6E09E}"/>
          </ac:spMkLst>
        </pc:spChg>
        <pc:picChg chg="mod">
          <ac:chgData name="Rosie Coote-Cowling" userId="c5f4afe0-c3a5-4aec-94c8-4cf915783f5c" providerId="ADAL" clId="{F9B91214-BEF5-487C-B5B6-CCE6F7447B38}" dt="2025-02-12T12:34:22.684" v="92" actId="14826"/>
          <ac:picMkLst>
            <pc:docMk/>
            <pc:sldMk cId="1815722519" sldId="1405"/>
            <ac:picMk id="7" creationId="{EAF352BD-0CD6-0C90-F9AC-5F28D5519BB0}"/>
          </ac:picMkLst>
        </pc:picChg>
      </pc:sldChg>
      <pc:sldChg chg="modSp mod">
        <pc:chgData name="Rosie Coote-Cowling" userId="c5f4afe0-c3a5-4aec-94c8-4cf915783f5c" providerId="ADAL" clId="{F9B91214-BEF5-487C-B5B6-CCE6F7447B38}" dt="2025-02-12T12:34:52.832" v="100" actId="122"/>
        <pc:sldMkLst>
          <pc:docMk/>
          <pc:sldMk cId="4036396184" sldId="1407"/>
        </pc:sldMkLst>
        <pc:spChg chg="mod">
          <ac:chgData name="Rosie Coote-Cowling" userId="c5f4afe0-c3a5-4aec-94c8-4cf915783f5c" providerId="ADAL" clId="{F9B91214-BEF5-487C-B5B6-CCE6F7447B38}" dt="2025-02-12T12:34:52.832" v="100" actId="122"/>
          <ac:spMkLst>
            <pc:docMk/>
            <pc:sldMk cId="4036396184" sldId="1407"/>
            <ac:spMk id="3" creationId="{5F13A34C-E656-0AA3-0B50-794B39418C49}"/>
          </ac:spMkLst>
        </pc:spChg>
        <pc:spChg chg="mod">
          <ac:chgData name="Rosie Coote-Cowling" userId="c5f4afe0-c3a5-4aec-94c8-4cf915783f5c" providerId="ADAL" clId="{F9B91214-BEF5-487C-B5B6-CCE6F7447B38}" dt="2025-02-12T12:34:30.356" v="93" actId="1076"/>
          <ac:spMkLst>
            <pc:docMk/>
            <pc:sldMk cId="4036396184" sldId="1407"/>
            <ac:spMk id="4" creationId="{FEAEB11C-D699-CE36-B2E1-92EFE877A922}"/>
          </ac:spMkLst>
        </pc:spChg>
      </pc:sldChg>
      <pc:sldChg chg="modSp mod">
        <pc:chgData name="Rosie Coote-Cowling" userId="c5f4afe0-c3a5-4aec-94c8-4cf915783f5c" providerId="ADAL" clId="{F9B91214-BEF5-487C-B5B6-CCE6F7447B38}" dt="2025-02-12T12:35:02.424" v="110" actId="20577"/>
        <pc:sldMkLst>
          <pc:docMk/>
          <pc:sldMk cId="1901729031" sldId="1408"/>
        </pc:sldMkLst>
        <pc:spChg chg="mod">
          <ac:chgData name="Rosie Coote-Cowling" userId="c5f4afe0-c3a5-4aec-94c8-4cf915783f5c" providerId="ADAL" clId="{F9B91214-BEF5-487C-B5B6-CCE6F7447B38}" dt="2025-02-12T12:35:02.424" v="110" actId="20577"/>
          <ac:spMkLst>
            <pc:docMk/>
            <pc:sldMk cId="1901729031" sldId="1408"/>
            <ac:spMk id="4" creationId="{B5ABCF64-8039-75B9-F926-F054990C381E}"/>
          </ac:spMkLst>
        </pc:spChg>
      </pc:sldChg>
      <pc:sldChg chg="modSp mod">
        <pc:chgData name="Rosie Coote-Cowling" userId="c5f4afe0-c3a5-4aec-94c8-4cf915783f5c" providerId="ADAL" clId="{F9B91214-BEF5-487C-B5B6-CCE6F7447B38}" dt="2025-02-12T12:35:45.445" v="128" actId="20577"/>
        <pc:sldMkLst>
          <pc:docMk/>
          <pc:sldMk cId="1761215197" sldId="1409"/>
        </pc:sldMkLst>
        <pc:spChg chg="mod">
          <ac:chgData name="Rosie Coote-Cowling" userId="c5f4afe0-c3a5-4aec-94c8-4cf915783f5c" providerId="ADAL" clId="{F9B91214-BEF5-487C-B5B6-CCE6F7447B38}" dt="2025-02-12T12:35:45.445" v="128" actId="20577"/>
          <ac:spMkLst>
            <pc:docMk/>
            <pc:sldMk cId="1761215197" sldId="1409"/>
            <ac:spMk id="5" creationId="{140F0AB9-9875-A866-8C0A-CCCE5DFE78A7}"/>
          </ac:spMkLst>
        </pc:spChg>
      </pc:sldChg>
      <pc:sldChg chg="modSp mod">
        <pc:chgData name="Rosie Coote-Cowling" userId="c5f4afe0-c3a5-4aec-94c8-4cf915783f5c" providerId="ADAL" clId="{F9B91214-BEF5-487C-B5B6-CCE6F7447B38}" dt="2025-02-12T12:33:07.190" v="79" actId="14826"/>
        <pc:sldMkLst>
          <pc:docMk/>
          <pc:sldMk cId="3346754008" sldId="1413"/>
        </pc:sldMkLst>
        <pc:spChg chg="mod">
          <ac:chgData name="Rosie Coote-Cowling" userId="c5f4afe0-c3a5-4aec-94c8-4cf915783f5c" providerId="ADAL" clId="{F9B91214-BEF5-487C-B5B6-CCE6F7447B38}" dt="2025-02-12T12:31:46.034" v="77" actId="1076"/>
          <ac:spMkLst>
            <pc:docMk/>
            <pc:sldMk cId="3346754008" sldId="1413"/>
            <ac:spMk id="3" creationId="{B90ACE01-B385-4357-723F-EF5FB38BCDAB}"/>
          </ac:spMkLst>
        </pc:spChg>
        <pc:picChg chg="mod">
          <ac:chgData name="Rosie Coote-Cowling" userId="c5f4afe0-c3a5-4aec-94c8-4cf915783f5c" providerId="ADAL" clId="{F9B91214-BEF5-487C-B5B6-CCE6F7447B38}" dt="2025-02-12T12:33:07.190" v="79" actId="14826"/>
          <ac:picMkLst>
            <pc:docMk/>
            <pc:sldMk cId="3346754008" sldId="1413"/>
            <ac:picMk id="7" creationId="{4E04596F-8289-5FF9-B7C9-7FE44AD3D75A}"/>
          </ac:picMkLst>
        </pc:picChg>
      </pc:sldChg>
      <pc:sldChg chg="modSp mod">
        <pc:chgData name="Rosie Coote-Cowling" userId="c5f4afe0-c3a5-4aec-94c8-4cf915783f5c" providerId="ADAL" clId="{F9B91214-BEF5-487C-B5B6-CCE6F7447B38}" dt="2025-02-12T12:33:29.918" v="83" actId="20577"/>
        <pc:sldMkLst>
          <pc:docMk/>
          <pc:sldMk cId="1162961800" sldId="1414"/>
        </pc:sldMkLst>
        <pc:spChg chg="mod">
          <ac:chgData name="Rosie Coote-Cowling" userId="c5f4afe0-c3a5-4aec-94c8-4cf915783f5c" providerId="ADAL" clId="{F9B91214-BEF5-487C-B5B6-CCE6F7447B38}" dt="2025-02-12T12:33:29.918" v="83" actId="20577"/>
          <ac:spMkLst>
            <pc:docMk/>
            <pc:sldMk cId="1162961800" sldId="1414"/>
            <ac:spMk id="7" creationId="{9666EC20-5AF4-35C6-EC60-09758D69DA7A}"/>
          </ac:spMkLst>
        </pc:spChg>
      </pc:sldChg>
      <pc:sldChg chg="modSp mod">
        <pc:chgData name="Rosie Coote-Cowling" userId="c5f4afe0-c3a5-4aec-94c8-4cf915783f5c" providerId="ADAL" clId="{F9B91214-BEF5-487C-B5B6-CCE6F7447B38}" dt="2025-02-12T12:37:00.436" v="131" actId="14826"/>
        <pc:sldMkLst>
          <pc:docMk/>
          <pc:sldMk cId="257832159" sldId="1417"/>
        </pc:sldMkLst>
        <pc:spChg chg="mod">
          <ac:chgData name="Rosie Coote-Cowling" userId="c5f4afe0-c3a5-4aec-94c8-4cf915783f5c" providerId="ADAL" clId="{F9B91214-BEF5-487C-B5B6-CCE6F7447B38}" dt="2025-02-12T12:35:59.037" v="129" actId="1076"/>
          <ac:spMkLst>
            <pc:docMk/>
            <pc:sldMk cId="257832159" sldId="1417"/>
            <ac:spMk id="3" creationId="{D31D42D2-DB8F-B310-7BB0-340A2F37C7AA}"/>
          </ac:spMkLst>
        </pc:spChg>
        <pc:picChg chg="mod">
          <ac:chgData name="Rosie Coote-Cowling" userId="c5f4afe0-c3a5-4aec-94c8-4cf915783f5c" providerId="ADAL" clId="{F9B91214-BEF5-487C-B5B6-CCE6F7447B38}" dt="2025-02-12T12:37:00.436" v="131" actId="14826"/>
          <ac:picMkLst>
            <pc:docMk/>
            <pc:sldMk cId="257832159" sldId="1417"/>
            <ac:picMk id="7" creationId="{A18E94E0-A300-1C5F-85B4-34DB0E47D464}"/>
          </ac:picMkLst>
        </pc:picChg>
      </pc:sldChg>
      <pc:sldChg chg="modSp mod">
        <pc:chgData name="Rosie Coote-Cowling" userId="c5f4afe0-c3a5-4aec-94c8-4cf915783f5c" providerId="ADAL" clId="{F9B91214-BEF5-487C-B5B6-CCE6F7447B38}" dt="2025-02-12T12:36:04.575" v="130" actId="1076"/>
        <pc:sldMkLst>
          <pc:docMk/>
          <pc:sldMk cId="1714790360" sldId="1418"/>
        </pc:sldMkLst>
        <pc:spChg chg="mod">
          <ac:chgData name="Rosie Coote-Cowling" userId="c5f4afe0-c3a5-4aec-94c8-4cf915783f5c" providerId="ADAL" clId="{F9B91214-BEF5-487C-B5B6-CCE6F7447B38}" dt="2025-02-12T12:36:04.575" v="130" actId="1076"/>
          <ac:spMkLst>
            <pc:docMk/>
            <pc:sldMk cId="1714790360" sldId="1418"/>
            <ac:spMk id="4" creationId="{2CD88411-4C7E-34D5-98E0-232F5C9E5D86}"/>
          </ac:spMkLst>
        </pc:spChg>
      </pc:sldChg>
      <pc:sldChg chg="modSp mod">
        <pc:chgData name="Rosie Coote-Cowling" userId="c5f4afe0-c3a5-4aec-94c8-4cf915783f5c" providerId="ADAL" clId="{F9B91214-BEF5-487C-B5B6-CCE6F7447B38}" dt="2025-02-12T12:39:06.264" v="148" actId="14826"/>
        <pc:sldMkLst>
          <pc:docMk/>
          <pc:sldMk cId="4065481830" sldId="1420"/>
        </pc:sldMkLst>
        <pc:spChg chg="mod">
          <ac:chgData name="Rosie Coote-Cowling" userId="c5f4afe0-c3a5-4aec-94c8-4cf915783f5c" providerId="ADAL" clId="{F9B91214-BEF5-487C-B5B6-CCE6F7447B38}" dt="2025-02-12T12:37:14.295" v="132" actId="1076"/>
          <ac:spMkLst>
            <pc:docMk/>
            <pc:sldMk cId="4065481830" sldId="1420"/>
            <ac:spMk id="3" creationId="{B4181C80-F00E-4E38-E23E-D13D20427998}"/>
          </ac:spMkLst>
        </pc:spChg>
        <pc:picChg chg="mod">
          <ac:chgData name="Rosie Coote-Cowling" userId="c5f4afe0-c3a5-4aec-94c8-4cf915783f5c" providerId="ADAL" clId="{F9B91214-BEF5-487C-B5B6-CCE6F7447B38}" dt="2025-02-12T12:39:06.264" v="148" actId="14826"/>
          <ac:picMkLst>
            <pc:docMk/>
            <pc:sldMk cId="4065481830" sldId="1420"/>
            <ac:picMk id="7" creationId="{DC853B7A-172C-023C-A171-E2746D6DBE54}"/>
          </ac:picMkLst>
        </pc:picChg>
      </pc:sldChg>
      <pc:sldChg chg="modSp mod">
        <pc:chgData name="Rosie Coote-Cowling" userId="c5f4afe0-c3a5-4aec-94c8-4cf915783f5c" providerId="ADAL" clId="{F9B91214-BEF5-487C-B5B6-CCE6F7447B38}" dt="2025-02-12T12:37:23.503" v="144" actId="20577"/>
        <pc:sldMkLst>
          <pc:docMk/>
          <pc:sldMk cId="1447351398" sldId="1421"/>
        </pc:sldMkLst>
        <pc:spChg chg="mod">
          <ac:chgData name="Rosie Coote-Cowling" userId="c5f4afe0-c3a5-4aec-94c8-4cf915783f5c" providerId="ADAL" clId="{F9B91214-BEF5-487C-B5B6-CCE6F7447B38}" dt="2025-02-12T12:37:23.503" v="144" actId="20577"/>
          <ac:spMkLst>
            <pc:docMk/>
            <pc:sldMk cId="1447351398" sldId="1421"/>
            <ac:spMk id="5" creationId="{738B3EA4-3720-CF4E-7A10-41CF49D54EA5}"/>
          </ac:spMkLst>
        </pc:spChg>
      </pc:sldChg>
      <pc:sldChg chg="modSp mod">
        <pc:chgData name="Rosie Coote-Cowling" userId="c5f4afe0-c3a5-4aec-94c8-4cf915783f5c" providerId="ADAL" clId="{F9B91214-BEF5-487C-B5B6-CCE6F7447B38}" dt="2025-02-12T12:37:34.034" v="146" actId="12"/>
        <pc:sldMkLst>
          <pc:docMk/>
          <pc:sldMk cId="1358002566" sldId="1422"/>
        </pc:sldMkLst>
        <pc:spChg chg="mod">
          <ac:chgData name="Rosie Coote-Cowling" userId="c5f4afe0-c3a5-4aec-94c8-4cf915783f5c" providerId="ADAL" clId="{F9B91214-BEF5-487C-B5B6-CCE6F7447B38}" dt="2025-02-12T12:37:34.034" v="146" actId="12"/>
          <ac:spMkLst>
            <pc:docMk/>
            <pc:sldMk cId="1358002566" sldId="1422"/>
            <ac:spMk id="4" creationId="{3B6F1AA7-59ED-8E37-5755-8746247EE1E9}"/>
          </ac:spMkLst>
        </pc:spChg>
      </pc:sldChg>
      <pc:sldChg chg="modSp mod">
        <pc:chgData name="Rosie Coote-Cowling" userId="c5f4afe0-c3a5-4aec-94c8-4cf915783f5c" providerId="ADAL" clId="{F9B91214-BEF5-487C-B5B6-CCE6F7447B38}" dt="2025-02-12T12:39:33.498" v="149" actId="13926"/>
        <pc:sldMkLst>
          <pc:docMk/>
          <pc:sldMk cId="4272963254" sldId="1423"/>
        </pc:sldMkLst>
        <pc:spChg chg="mod">
          <ac:chgData name="Rosie Coote-Cowling" userId="c5f4afe0-c3a5-4aec-94c8-4cf915783f5c" providerId="ADAL" clId="{F9B91214-BEF5-487C-B5B6-CCE6F7447B38}" dt="2025-02-12T12:39:33.498" v="149" actId="13926"/>
          <ac:spMkLst>
            <pc:docMk/>
            <pc:sldMk cId="4272963254" sldId="1423"/>
            <ac:spMk id="6" creationId="{E468F06B-B765-ABAB-3082-8BEC8B36FD7D}"/>
          </ac:spMkLst>
        </pc:spChg>
      </pc:sldChg>
      <pc:sldChg chg="modSp mod">
        <pc:chgData name="Rosie Coote-Cowling" userId="c5f4afe0-c3a5-4aec-94c8-4cf915783f5c" providerId="ADAL" clId="{F9B91214-BEF5-487C-B5B6-CCE6F7447B38}" dt="2025-02-12T12:39:46.935" v="150" actId="1076"/>
        <pc:sldMkLst>
          <pc:docMk/>
          <pc:sldMk cId="4036231665" sldId="1426"/>
        </pc:sldMkLst>
        <pc:spChg chg="mod">
          <ac:chgData name="Rosie Coote-Cowling" userId="c5f4afe0-c3a5-4aec-94c8-4cf915783f5c" providerId="ADAL" clId="{F9B91214-BEF5-487C-B5B6-CCE6F7447B38}" dt="2025-02-12T12:39:46.935" v="150" actId="1076"/>
          <ac:spMkLst>
            <pc:docMk/>
            <pc:sldMk cId="4036231665" sldId="1426"/>
            <ac:spMk id="5" creationId="{A29EE70B-32E3-4DCD-B208-B8E48DF83324}"/>
          </ac:spMkLst>
        </pc:spChg>
      </pc:sldChg>
      <pc:sldChg chg="modSp mod">
        <pc:chgData name="Rosie Coote-Cowling" userId="c5f4afe0-c3a5-4aec-94c8-4cf915783f5c" providerId="ADAL" clId="{F9B91214-BEF5-487C-B5B6-CCE6F7447B38}" dt="2025-02-12T12:24:47.440" v="2" actId="20577"/>
        <pc:sldMkLst>
          <pc:docMk/>
          <pc:sldMk cId="1360270669" sldId="1427"/>
        </pc:sldMkLst>
        <pc:spChg chg="mod">
          <ac:chgData name="Rosie Coote-Cowling" userId="c5f4afe0-c3a5-4aec-94c8-4cf915783f5c" providerId="ADAL" clId="{F9B91214-BEF5-487C-B5B6-CCE6F7447B38}" dt="2025-02-12T12:24:47.440" v="2" actId="20577"/>
          <ac:spMkLst>
            <pc:docMk/>
            <pc:sldMk cId="1360270669" sldId="1427"/>
            <ac:spMk id="5" creationId="{F40CBD74-AAFF-B47F-C062-9FC796D13886}"/>
          </ac:spMkLst>
        </pc:spChg>
      </pc:sldChg>
      <pc:sldChg chg="modSp mod">
        <pc:chgData name="Rosie Coote-Cowling" userId="c5f4afe0-c3a5-4aec-94c8-4cf915783f5c" providerId="ADAL" clId="{F9B91214-BEF5-487C-B5B6-CCE6F7447B38}" dt="2025-02-12T12:33:43.026" v="87" actId="20577"/>
        <pc:sldMkLst>
          <pc:docMk/>
          <pc:sldMk cId="1406361422" sldId="1428"/>
        </pc:sldMkLst>
        <pc:spChg chg="mod">
          <ac:chgData name="Rosie Coote-Cowling" userId="c5f4afe0-c3a5-4aec-94c8-4cf915783f5c" providerId="ADAL" clId="{F9B91214-BEF5-487C-B5B6-CCE6F7447B38}" dt="2025-02-12T12:33:43.026" v="87" actId="20577"/>
          <ac:spMkLst>
            <pc:docMk/>
            <pc:sldMk cId="1406361422" sldId="1428"/>
            <ac:spMk id="5" creationId="{8B4887A6-DEE9-C0B3-CDE1-33294DF559A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6B866-AB7C-4E7A-AC29-B994CC6465C0}" type="doc">
      <dgm:prSet loTypeId="urn:microsoft.com/office/officeart/2005/8/layout/cycle5" loCatId="cycle" qsTypeId="urn:microsoft.com/office/officeart/2005/8/quickstyle/simple1" qsCatId="simple" csTypeId="urn:microsoft.com/office/officeart/2005/8/colors/accent1_2" csCatId="accent1" phldr="1"/>
      <dgm:spPr/>
    </dgm:pt>
    <dgm:pt modelId="{0A2330A9-95D4-40EB-90B5-77F5BA118A7F}">
      <dgm:prSet phldrT="[Text]" custT="1"/>
      <dgm:spPr>
        <a:solidFill>
          <a:srgbClr val="0070C0"/>
        </a:solidFill>
      </dgm:spPr>
      <dgm:t>
        <a:bodyPr/>
        <a:lstStyle/>
        <a:p>
          <a:r>
            <a:rPr lang="en-GB" sz="1600" dirty="0">
              <a:latin typeface="Arial" panose="020B0604020202020204" pitchFamily="34" charset="0"/>
              <a:cs typeface="Arial" panose="020B0604020202020204" pitchFamily="34" charset="0"/>
            </a:rPr>
            <a:t>Contemplation</a:t>
          </a:r>
        </a:p>
      </dgm:t>
    </dgm:pt>
    <dgm:pt modelId="{7E3E95CE-F2E7-4031-8B67-1338D37FA7BE}" type="parTrans" cxnId="{2A0E875E-06EF-4997-A7C8-11461197CE6C}">
      <dgm:prSet/>
      <dgm:spPr/>
      <dgm:t>
        <a:bodyPr/>
        <a:lstStyle/>
        <a:p>
          <a:endParaRPr lang="en-GB" sz="900">
            <a:latin typeface="Arial" panose="020B0604020202020204" pitchFamily="34" charset="0"/>
            <a:cs typeface="Arial" panose="020B0604020202020204" pitchFamily="34" charset="0"/>
          </a:endParaRPr>
        </a:p>
      </dgm:t>
    </dgm:pt>
    <dgm:pt modelId="{A0718BA6-47DA-4B25-A53A-89960019B56E}" type="sibTrans" cxnId="{2A0E875E-06EF-4997-A7C8-11461197CE6C}">
      <dgm:prSet/>
      <dgm:spPr/>
      <dgm:t>
        <a:bodyPr/>
        <a:lstStyle/>
        <a:p>
          <a:endParaRPr lang="en-GB" sz="900">
            <a:latin typeface="Arial" panose="020B0604020202020204" pitchFamily="34" charset="0"/>
            <a:cs typeface="Arial" panose="020B0604020202020204" pitchFamily="34" charset="0"/>
          </a:endParaRPr>
        </a:p>
      </dgm:t>
    </dgm:pt>
    <dgm:pt modelId="{55081235-BFB7-470A-8D9F-36D0C316E1FA}">
      <dgm:prSet phldrT="[Text]" custT="1"/>
      <dgm:spPr>
        <a:solidFill>
          <a:srgbClr val="0070C0"/>
        </a:solidFill>
      </dgm:spPr>
      <dgm:t>
        <a:bodyPr/>
        <a:lstStyle/>
        <a:p>
          <a:r>
            <a:rPr lang="en-GB" sz="1600" dirty="0">
              <a:latin typeface="Arial" panose="020B0604020202020204" pitchFamily="34" charset="0"/>
              <a:cs typeface="Arial" panose="020B0604020202020204" pitchFamily="34" charset="0"/>
            </a:rPr>
            <a:t>Maintenance</a:t>
          </a:r>
        </a:p>
      </dgm:t>
    </dgm:pt>
    <dgm:pt modelId="{6A573911-B672-4E70-8C06-BEC47558B890}" type="parTrans" cxnId="{90604DF5-B489-4CBB-B4BD-EA2B8B9EE756}">
      <dgm:prSet/>
      <dgm:spPr/>
      <dgm:t>
        <a:bodyPr/>
        <a:lstStyle/>
        <a:p>
          <a:endParaRPr lang="en-GB" sz="900">
            <a:latin typeface="Arial" panose="020B0604020202020204" pitchFamily="34" charset="0"/>
            <a:cs typeface="Arial" panose="020B0604020202020204" pitchFamily="34" charset="0"/>
          </a:endParaRPr>
        </a:p>
      </dgm:t>
    </dgm:pt>
    <dgm:pt modelId="{6832ADD7-E284-4289-8425-5438E2B49B7F}" type="sibTrans" cxnId="{90604DF5-B489-4CBB-B4BD-EA2B8B9EE756}">
      <dgm:prSet/>
      <dgm:spPr/>
      <dgm:t>
        <a:bodyPr/>
        <a:lstStyle/>
        <a:p>
          <a:endParaRPr lang="en-GB" sz="900">
            <a:latin typeface="Arial" panose="020B0604020202020204" pitchFamily="34" charset="0"/>
            <a:cs typeface="Arial" panose="020B0604020202020204" pitchFamily="34" charset="0"/>
          </a:endParaRPr>
        </a:p>
      </dgm:t>
    </dgm:pt>
    <dgm:pt modelId="{29FB751E-8625-4FA0-89AF-96D24AAAD96F}">
      <dgm:prSet custT="1"/>
      <dgm:spPr>
        <a:solidFill>
          <a:srgbClr val="0070C0"/>
        </a:solidFill>
      </dgm:spPr>
      <dgm:t>
        <a:bodyPr/>
        <a:lstStyle/>
        <a:p>
          <a:r>
            <a:rPr lang="en-GB" sz="1600" dirty="0">
              <a:latin typeface="Arial" panose="020B0604020202020204" pitchFamily="34" charset="0"/>
              <a:cs typeface="Arial" panose="020B0604020202020204" pitchFamily="34" charset="0"/>
            </a:rPr>
            <a:t>Action</a:t>
          </a:r>
        </a:p>
      </dgm:t>
    </dgm:pt>
    <dgm:pt modelId="{B18EE449-42B9-46AC-BF4B-11672517DB3B}" type="parTrans" cxnId="{4D25F7D0-D6AD-4DD5-BFF9-A2A7AD51419D}">
      <dgm:prSet/>
      <dgm:spPr/>
      <dgm:t>
        <a:bodyPr/>
        <a:lstStyle/>
        <a:p>
          <a:endParaRPr lang="en-GB" sz="900">
            <a:latin typeface="Arial" panose="020B0604020202020204" pitchFamily="34" charset="0"/>
            <a:cs typeface="Arial" panose="020B0604020202020204" pitchFamily="34" charset="0"/>
          </a:endParaRPr>
        </a:p>
      </dgm:t>
    </dgm:pt>
    <dgm:pt modelId="{992F2DAF-B34F-4195-9E14-9FE735B05DEA}" type="sibTrans" cxnId="{4D25F7D0-D6AD-4DD5-BFF9-A2A7AD51419D}">
      <dgm:prSet/>
      <dgm:spPr/>
      <dgm:t>
        <a:bodyPr/>
        <a:lstStyle/>
        <a:p>
          <a:endParaRPr lang="en-GB" sz="900">
            <a:latin typeface="Arial" panose="020B0604020202020204" pitchFamily="34" charset="0"/>
            <a:cs typeface="Arial" panose="020B0604020202020204" pitchFamily="34" charset="0"/>
          </a:endParaRPr>
        </a:p>
      </dgm:t>
    </dgm:pt>
    <dgm:pt modelId="{915C4322-5F16-4476-B577-26265F882519}">
      <dgm:prSet custT="1"/>
      <dgm:spPr>
        <a:solidFill>
          <a:srgbClr val="0070C0"/>
        </a:solidFill>
        <a:ln>
          <a:solidFill>
            <a:schemeClr val="accent1"/>
          </a:solidFill>
        </a:ln>
      </dgm:spPr>
      <dgm:t>
        <a:bodyPr/>
        <a:lstStyle/>
        <a:p>
          <a:r>
            <a:rPr lang="en-GB" sz="1600" dirty="0">
              <a:latin typeface="Arial" panose="020B0604020202020204" pitchFamily="34" charset="0"/>
              <a:cs typeface="Arial" panose="020B0604020202020204" pitchFamily="34" charset="0"/>
            </a:rPr>
            <a:t>Preparation</a:t>
          </a:r>
        </a:p>
      </dgm:t>
    </dgm:pt>
    <dgm:pt modelId="{6C47FB70-8DC9-4B4E-98F4-88846E92C71F}" type="parTrans" cxnId="{D982E976-FCA5-4D07-8F69-C2B1900CF9BC}">
      <dgm:prSet/>
      <dgm:spPr/>
      <dgm:t>
        <a:bodyPr/>
        <a:lstStyle/>
        <a:p>
          <a:endParaRPr lang="en-GB" sz="900">
            <a:latin typeface="Arial" panose="020B0604020202020204" pitchFamily="34" charset="0"/>
            <a:cs typeface="Arial" panose="020B0604020202020204" pitchFamily="34" charset="0"/>
          </a:endParaRPr>
        </a:p>
      </dgm:t>
    </dgm:pt>
    <dgm:pt modelId="{CE2F50D3-14BF-4DBB-AF37-477A1F2C902A}" type="sibTrans" cxnId="{D982E976-FCA5-4D07-8F69-C2B1900CF9BC}">
      <dgm:prSet/>
      <dgm:spPr/>
      <dgm:t>
        <a:bodyPr/>
        <a:lstStyle/>
        <a:p>
          <a:endParaRPr lang="en-GB" sz="900">
            <a:latin typeface="Arial" panose="020B0604020202020204" pitchFamily="34" charset="0"/>
            <a:cs typeface="Arial" panose="020B0604020202020204" pitchFamily="34" charset="0"/>
          </a:endParaRPr>
        </a:p>
      </dgm:t>
    </dgm:pt>
    <dgm:pt modelId="{D3831618-7A00-47E9-84FA-3303CDA96A20}">
      <dgm:prSet custT="1"/>
      <dgm:spPr>
        <a:solidFill>
          <a:srgbClr val="0070C0"/>
        </a:solidFill>
      </dgm:spPr>
      <dgm:t>
        <a:bodyPr/>
        <a:lstStyle/>
        <a:p>
          <a:r>
            <a:rPr lang="en-GB" sz="1600" dirty="0">
              <a:latin typeface="Arial" panose="020B0604020202020204" pitchFamily="34" charset="0"/>
              <a:cs typeface="Arial" panose="020B0604020202020204" pitchFamily="34" charset="0"/>
            </a:rPr>
            <a:t>Pre-contemplation</a:t>
          </a:r>
        </a:p>
      </dgm:t>
    </dgm:pt>
    <dgm:pt modelId="{543B5FEA-E39A-4CA4-9E82-F1C5A244D7D4}" type="parTrans" cxnId="{D12683FB-8A43-4465-976C-CA81A0E983F5}">
      <dgm:prSet/>
      <dgm:spPr/>
      <dgm:t>
        <a:bodyPr/>
        <a:lstStyle/>
        <a:p>
          <a:endParaRPr lang="en-GB" sz="900">
            <a:latin typeface="Arial" panose="020B0604020202020204" pitchFamily="34" charset="0"/>
            <a:cs typeface="Arial" panose="020B0604020202020204" pitchFamily="34" charset="0"/>
          </a:endParaRPr>
        </a:p>
      </dgm:t>
    </dgm:pt>
    <dgm:pt modelId="{E7BB879B-7879-4383-A35F-556891985A5C}" type="sibTrans" cxnId="{D12683FB-8A43-4465-976C-CA81A0E983F5}">
      <dgm:prSet/>
      <dgm:spPr/>
      <dgm:t>
        <a:bodyPr/>
        <a:lstStyle/>
        <a:p>
          <a:endParaRPr lang="en-GB" sz="900">
            <a:latin typeface="Arial" panose="020B0604020202020204" pitchFamily="34" charset="0"/>
            <a:cs typeface="Arial" panose="020B0604020202020204" pitchFamily="34" charset="0"/>
          </a:endParaRPr>
        </a:p>
      </dgm:t>
    </dgm:pt>
    <dgm:pt modelId="{EB159DD3-4D93-4025-BB12-AF15FF5E1D24}">
      <dgm:prSet custT="1"/>
      <dgm:spPr>
        <a:solidFill>
          <a:srgbClr val="0070C0"/>
        </a:solidFill>
      </dgm:spPr>
      <dgm:t>
        <a:bodyPr/>
        <a:lstStyle/>
        <a:p>
          <a:r>
            <a:rPr lang="en-GB" sz="1600" dirty="0">
              <a:latin typeface="Arial" panose="020B0604020202020204" pitchFamily="34" charset="0"/>
              <a:cs typeface="Arial" panose="020B0604020202020204" pitchFamily="34" charset="0"/>
            </a:rPr>
            <a:t>Relapse </a:t>
          </a:r>
        </a:p>
      </dgm:t>
    </dgm:pt>
    <dgm:pt modelId="{5A1F92E6-306F-4706-80B3-38D9ACFA137B}" type="parTrans" cxnId="{79C36A4F-91DC-4C22-BF93-3B9957C60979}">
      <dgm:prSet/>
      <dgm:spPr/>
      <dgm:t>
        <a:bodyPr/>
        <a:lstStyle/>
        <a:p>
          <a:endParaRPr lang="en-GB" sz="900">
            <a:latin typeface="Arial" panose="020B0604020202020204" pitchFamily="34" charset="0"/>
            <a:cs typeface="Arial" panose="020B0604020202020204" pitchFamily="34" charset="0"/>
          </a:endParaRPr>
        </a:p>
      </dgm:t>
    </dgm:pt>
    <dgm:pt modelId="{A8FA772F-EA48-45E2-AD1B-17B0ADCB1C78}" type="sibTrans" cxnId="{79C36A4F-91DC-4C22-BF93-3B9957C60979}">
      <dgm:prSet/>
      <dgm:spPr/>
      <dgm:t>
        <a:bodyPr/>
        <a:lstStyle/>
        <a:p>
          <a:endParaRPr lang="en-GB" sz="900">
            <a:latin typeface="Arial" panose="020B0604020202020204" pitchFamily="34" charset="0"/>
            <a:cs typeface="Arial" panose="020B0604020202020204" pitchFamily="34" charset="0"/>
          </a:endParaRPr>
        </a:p>
      </dgm:t>
    </dgm:pt>
    <dgm:pt modelId="{3E66C5D8-9812-44C7-8033-EE0ED82060C9}" type="pres">
      <dgm:prSet presAssocID="{9E16B866-AB7C-4E7A-AC29-B994CC6465C0}" presName="cycle" presStyleCnt="0">
        <dgm:presLayoutVars>
          <dgm:dir/>
          <dgm:resizeHandles val="exact"/>
        </dgm:presLayoutVars>
      </dgm:prSet>
      <dgm:spPr/>
    </dgm:pt>
    <dgm:pt modelId="{7F27C521-46D2-424E-A716-C67FF8AE1092}" type="pres">
      <dgm:prSet presAssocID="{D3831618-7A00-47E9-84FA-3303CDA96A20}" presName="node" presStyleLbl="node1" presStyleIdx="0" presStyleCnt="6">
        <dgm:presLayoutVars>
          <dgm:bulletEnabled val="1"/>
        </dgm:presLayoutVars>
      </dgm:prSet>
      <dgm:spPr/>
    </dgm:pt>
    <dgm:pt modelId="{34C9AB3A-67DA-4016-A7ED-D2041C42EB05}" type="pres">
      <dgm:prSet presAssocID="{D3831618-7A00-47E9-84FA-3303CDA96A20}" presName="spNode" presStyleCnt="0"/>
      <dgm:spPr/>
    </dgm:pt>
    <dgm:pt modelId="{B32E90C1-F515-4FAD-B3AE-3B773F7EFBC9}" type="pres">
      <dgm:prSet presAssocID="{E7BB879B-7879-4383-A35F-556891985A5C}" presName="sibTrans" presStyleLbl="sibTrans1D1" presStyleIdx="0" presStyleCnt="6"/>
      <dgm:spPr/>
    </dgm:pt>
    <dgm:pt modelId="{3D7BDC07-DAFC-4984-9460-A2AA962186DF}" type="pres">
      <dgm:prSet presAssocID="{0A2330A9-95D4-40EB-90B5-77F5BA118A7F}" presName="node" presStyleLbl="node1" presStyleIdx="1" presStyleCnt="6">
        <dgm:presLayoutVars>
          <dgm:bulletEnabled val="1"/>
        </dgm:presLayoutVars>
      </dgm:prSet>
      <dgm:spPr/>
    </dgm:pt>
    <dgm:pt modelId="{F56A7D5B-58B3-4845-9785-B7F411102A09}" type="pres">
      <dgm:prSet presAssocID="{0A2330A9-95D4-40EB-90B5-77F5BA118A7F}" presName="spNode" presStyleCnt="0"/>
      <dgm:spPr/>
    </dgm:pt>
    <dgm:pt modelId="{40418074-6959-42C1-BABE-B3B69E9988AF}" type="pres">
      <dgm:prSet presAssocID="{A0718BA6-47DA-4B25-A53A-89960019B56E}" presName="sibTrans" presStyleLbl="sibTrans1D1" presStyleIdx="1" presStyleCnt="6"/>
      <dgm:spPr/>
    </dgm:pt>
    <dgm:pt modelId="{134F3A9B-D165-461B-A242-0F8950817334}" type="pres">
      <dgm:prSet presAssocID="{915C4322-5F16-4476-B577-26265F882519}" presName="node" presStyleLbl="node1" presStyleIdx="2" presStyleCnt="6">
        <dgm:presLayoutVars>
          <dgm:bulletEnabled val="1"/>
        </dgm:presLayoutVars>
      </dgm:prSet>
      <dgm:spPr/>
    </dgm:pt>
    <dgm:pt modelId="{66B75F61-AB4A-4B4A-A582-29C50A3A77A8}" type="pres">
      <dgm:prSet presAssocID="{915C4322-5F16-4476-B577-26265F882519}" presName="spNode" presStyleCnt="0"/>
      <dgm:spPr/>
    </dgm:pt>
    <dgm:pt modelId="{00FB8975-D7C7-489C-92CE-AF192C6B84F9}" type="pres">
      <dgm:prSet presAssocID="{CE2F50D3-14BF-4DBB-AF37-477A1F2C902A}" presName="sibTrans" presStyleLbl="sibTrans1D1" presStyleIdx="2" presStyleCnt="6"/>
      <dgm:spPr/>
    </dgm:pt>
    <dgm:pt modelId="{7C06E344-2EEC-49BA-A262-406EFC6CF787}" type="pres">
      <dgm:prSet presAssocID="{29FB751E-8625-4FA0-89AF-96D24AAAD96F}" presName="node" presStyleLbl="node1" presStyleIdx="3" presStyleCnt="6">
        <dgm:presLayoutVars>
          <dgm:bulletEnabled val="1"/>
        </dgm:presLayoutVars>
      </dgm:prSet>
      <dgm:spPr/>
    </dgm:pt>
    <dgm:pt modelId="{C7468CDD-E63C-4EDB-93DC-0D06055355D8}" type="pres">
      <dgm:prSet presAssocID="{29FB751E-8625-4FA0-89AF-96D24AAAD96F}" presName="spNode" presStyleCnt="0"/>
      <dgm:spPr/>
    </dgm:pt>
    <dgm:pt modelId="{12545EAC-C47A-454A-8320-59C31D5E7F55}" type="pres">
      <dgm:prSet presAssocID="{992F2DAF-B34F-4195-9E14-9FE735B05DEA}" presName="sibTrans" presStyleLbl="sibTrans1D1" presStyleIdx="3" presStyleCnt="6"/>
      <dgm:spPr/>
    </dgm:pt>
    <dgm:pt modelId="{48EA34D9-87F3-49C0-BF5B-F78D30917774}" type="pres">
      <dgm:prSet presAssocID="{55081235-BFB7-470A-8D9F-36D0C316E1FA}" presName="node" presStyleLbl="node1" presStyleIdx="4" presStyleCnt="6">
        <dgm:presLayoutVars>
          <dgm:bulletEnabled val="1"/>
        </dgm:presLayoutVars>
      </dgm:prSet>
      <dgm:spPr/>
    </dgm:pt>
    <dgm:pt modelId="{679B7464-20C0-43C0-B0AD-67145D855EF5}" type="pres">
      <dgm:prSet presAssocID="{55081235-BFB7-470A-8D9F-36D0C316E1FA}" presName="spNode" presStyleCnt="0"/>
      <dgm:spPr/>
    </dgm:pt>
    <dgm:pt modelId="{8BF97EE0-BB25-4366-BE46-84E49F24526C}" type="pres">
      <dgm:prSet presAssocID="{6832ADD7-E284-4289-8425-5438E2B49B7F}" presName="sibTrans" presStyleLbl="sibTrans1D1" presStyleIdx="4" presStyleCnt="6"/>
      <dgm:spPr/>
    </dgm:pt>
    <dgm:pt modelId="{3F846985-7B59-4405-BB7E-A936D140FBA3}" type="pres">
      <dgm:prSet presAssocID="{EB159DD3-4D93-4025-BB12-AF15FF5E1D24}" presName="node" presStyleLbl="node1" presStyleIdx="5" presStyleCnt="6">
        <dgm:presLayoutVars>
          <dgm:bulletEnabled val="1"/>
        </dgm:presLayoutVars>
      </dgm:prSet>
      <dgm:spPr/>
    </dgm:pt>
    <dgm:pt modelId="{97E634B6-B6CD-48C3-885D-938F56478C1E}" type="pres">
      <dgm:prSet presAssocID="{EB159DD3-4D93-4025-BB12-AF15FF5E1D24}" presName="spNode" presStyleCnt="0"/>
      <dgm:spPr/>
    </dgm:pt>
    <dgm:pt modelId="{B5B9E861-EA71-44E0-8AA5-EA8B35B2BD00}" type="pres">
      <dgm:prSet presAssocID="{A8FA772F-EA48-45E2-AD1B-17B0ADCB1C78}" presName="sibTrans" presStyleLbl="sibTrans1D1" presStyleIdx="5" presStyleCnt="6"/>
      <dgm:spPr/>
    </dgm:pt>
  </dgm:ptLst>
  <dgm:cxnLst>
    <dgm:cxn modelId="{8322F908-E4C7-4B09-B212-7F66AEFD9851}" type="presOf" srcId="{0A2330A9-95D4-40EB-90B5-77F5BA118A7F}" destId="{3D7BDC07-DAFC-4984-9460-A2AA962186DF}" srcOrd="0" destOrd="0" presId="urn:microsoft.com/office/officeart/2005/8/layout/cycle5"/>
    <dgm:cxn modelId="{3B8EDA11-D7BD-424B-889F-45447FAF19F2}" type="presOf" srcId="{A8FA772F-EA48-45E2-AD1B-17B0ADCB1C78}" destId="{B5B9E861-EA71-44E0-8AA5-EA8B35B2BD00}" srcOrd="0" destOrd="0" presId="urn:microsoft.com/office/officeart/2005/8/layout/cycle5"/>
    <dgm:cxn modelId="{52B22314-5D8D-4EEB-BA2D-3857A1BE59B6}" type="presOf" srcId="{EB159DD3-4D93-4025-BB12-AF15FF5E1D24}" destId="{3F846985-7B59-4405-BB7E-A936D140FBA3}" srcOrd="0" destOrd="0" presId="urn:microsoft.com/office/officeart/2005/8/layout/cycle5"/>
    <dgm:cxn modelId="{8690B915-A131-40BE-B82F-460539FC0ADC}" type="presOf" srcId="{6832ADD7-E284-4289-8425-5438E2B49B7F}" destId="{8BF97EE0-BB25-4366-BE46-84E49F24526C}" srcOrd="0" destOrd="0" presId="urn:microsoft.com/office/officeart/2005/8/layout/cycle5"/>
    <dgm:cxn modelId="{64E81A39-8F25-4EA8-8DA5-8D35FED903B3}" type="presOf" srcId="{A0718BA6-47DA-4B25-A53A-89960019B56E}" destId="{40418074-6959-42C1-BABE-B3B69E9988AF}" srcOrd="0" destOrd="0" presId="urn:microsoft.com/office/officeart/2005/8/layout/cycle5"/>
    <dgm:cxn modelId="{2A0E875E-06EF-4997-A7C8-11461197CE6C}" srcId="{9E16B866-AB7C-4E7A-AC29-B994CC6465C0}" destId="{0A2330A9-95D4-40EB-90B5-77F5BA118A7F}" srcOrd="1" destOrd="0" parTransId="{7E3E95CE-F2E7-4031-8B67-1338D37FA7BE}" sibTransId="{A0718BA6-47DA-4B25-A53A-89960019B56E}"/>
    <dgm:cxn modelId="{D278F966-D2BD-46FA-B33C-74620EE3A322}" type="presOf" srcId="{CE2F50D3-14BF-4DBB-AF37-477A1F2C902A}" destId="{00FB8975-D7C7-489C-92CE-AF192C6B84F9}" srcOrd="0" destOrd="0" presId="urn:microsoft.com/office/officeart/2005/8/layout/cycle5"/>
    <dgm:cxn modelId="{A3396B48-6274-4D03-B0AE-C41DB9D4933E}" type="presOf" srcId="{9E16B866-AB7C-4E7A-AC29-B994CC6465C0}" destId="{3E66C5D8-9812-44C7-8033-EE0ED82060C9}" srcOrd="0" destOrd="0" presId="urn:microsoft.com/office/officeart/2005/8/layout/cycle5"/>
    <dgm:cxn modelId="{CE096F6A-C6BC-4927-91E0-500EED32C688}" type="presOf" srcId="{992F2DAF-B34F-4195-9E14-9FE735B05DEA}" destId="{12545EAC-C47A-454A-8320-59C31D5E7F55}" srcOrd="0" destOrd="0" presId="urn:microsoft.com/office/officeart/2005/8/layout/cycle5"/>
    <dgm:cxn modelId="{79C36A4F-91DC-4C22-BF93-3B9957C60979}" srcId="{9E16B866-AB7C-4E7A-AC29-B994CC6465C0}" destId="{EB159DD3-4D93-4025-BB12-AF15FF5E1D24}" srcOrd="5" destOrd="0" parTransId="{5A1F92E6-306F-4706-80B3-38D9ACFA137B}" sibTransId="{A8FA772F-EA48-45E2-AD1B-17B0ADCB1C78}"/>
    <dgm:cxn modelId="{C86D2871-DA71-4C59-A776-272ACE92225A}" type="presOf" srcId="{E7BB879B-7879-4383-A35F-556891985A5C}" destId="{B32E90C1-F515-4FAD-B3AE-3B773F7EFBC9}" srcOrd="0" destOrd="0" presId="urn:microsoft.com/office/officeart/2005/8/layout/cycle5"/>
    <dgm:cxn modelId="{D982E976-FCA5-4D07-8F69-C2B1900CF9BC}" srcId="{9E16B866-AB7C-4E7A-AC29-B994CC6465C0}" destId="{915C4322-5F16-4476-B577-26265F882519}" srcOrd="2" destOrd="0" parTransId="{6C47FB70-8DC9-4B4E-98F4-88846E92C71F}" sibTransId="{CE2F50D3-14BF-4DBB-AF37-477A1F2C902A}"/>
    <dgm:cxn modelId="{8FAAC578-66E9-4117-9591-CAA7CA57F04B}" type="presOf" srcId="{29FB751E-8625-4FA0-89AF-96D24AAAD96F}" destId="{7C06E344-2EEC-49BA-A262-406EFC6CF787}" srcOrd="0" destOrd="0" presId="urn:microsoft.com/office/officeart/2005/8/layout/cycle5"/>
    <dgm:cxn modelId="{236C547A-06A3-4E7E-BA66-40437B41F212}" type="presOf" srcId="{55081235-BFB7-470A-8D9F-36D0C316E1FA}" destId="{48EA34D9-87F3-49C0-BF5B-F78D30917774}" srcOrd="0" destOrd="0" presId="urn:microsoft.com/office/officeart/2005/8/layout/cycle5"/>
    <dgm:cxn modelId="{537D828B-EF54-42B1-A6BD-3EE23032EDA9}" type="presOf" srcId="{915C4322-5F16-4476-B577-26265F882519}" destId="{134F3A9B-D165-461B-A242-0F8950817334}" srcOrd="0" destOrd="0" presId="urn:microsoft.com/office/officeart/2005/8/layout/cycle5"/>
    <dgm:cxn modelId="{4D25F7D0-D6AD-4DD5-BFF9-A2A7AD51419D}" srcId="{9E16B866-AB7C-4E7A-AC29-B994CC6465C0}" destId="{29FB751E-8625-4FA0-89AF-96D24AAAD96F}" srcOrd="3" destOrd="0" parTransId="{B18EE449-42B9-46AC-BF4B-11672517DB3B}" sibTransId="{992F2DAF-B34F-4195-9E14-9FE735B05DEA}"/>
    <dgm:cxn modelId="{22C705EE-EAF2-4786-B241-13A1F6513D9D}" type="presOf" srcId="{D3831618-7A00-47E9-84FA-3303CDA96A20}" destId="{7F27C521-46D2-424E-A716-C67FF8AE1092}" srcOrd="0" destOrd="0" presId="urn:microsoft.com/office/officeart/2005/8/layout/cycle5"/>
    <dgm:cxn modelId="{90604DF5-B489-4CBB-B4BD-EA2B8B9EE756}" srcId="{9E16B866-AB7C-4E7A-AC29-B994CC6465C0}" destId="{55081235-BFB7-470A-8D9F-36D0C316E1FA}" srcOrd="4" destOrd="0" parTransId="{6A573911-B672-4E70-8C06-BEC47558B890}" sibTransId="{6832ADD7-E284-4289-8425-5438E2B49B7F}"/>
    <dgm:cxn modelId="{D12683FB-8A43-4465-976C-CA81A0E983F5}" srcId="{9E16B866-AB7C-4E7A-AC29-B994CC6465C0}" destId="{D3831618-7A00-47E9-84FA-3303CDA96A20}" srcOrd="0" destOrd="0" parTransId="{543B5FEA-E39A-4CA4-9E82-F1C5A244D7D4}" sibTransId="{E7BB879B-7879-4383-A35F-556891985A5C}"/>
    <dgm:cxn modelId="{1225CC74-2AB5-4388-AD4C-7B2F90144D02}" type="presParOf" srcId="{3E66C5D8-9812-44C7-8033-EE0ED82060C9}" destId="{7F27C521-46D2-424E-A716-C67FF8AE1092}" srcOrd="0" destOrd="0" presId="urn:microsoft.com/office/officeart/2005/8/layout/cycle5"/>
    <dgm:cxn modelId="{AB856F0D-F48E-48E5-9796-E4642064F1F5}" type="presParOf" srcId="{3E66C5D8-9812-44C7-8033-EE0ED82060C9}" destId="{34C9AB3A-67DA-4016-A7ED-D2041C42EB05}" srcOrd="1" destOrd="0" presId="urn:microsoft.com/office/officeart/2005/8/layout/cycle5"/>
    <dgm:cxn modelId="{1C861835-B41F-4278-9581-C128B21343F7}" type="presParOf" srcId="{3E66C5D8-9812-44C7-8033-EE0ED82060C9}" destId="{B32E90C1-F515-4FAD-B3AE-3B773F7EFBC9}" srcOrd="2" destOrd="0" presId="urn:microsoft.com/office/officeart/2005/8/layout/cycle5"/>
    <dgm:cxn modelId="{9103E5DB-1BEC-41DA-893A-C48606487E5F}" type="presParOf" srcId="{3E66C5D8-9812-44C7-8033-EE0ED82060C9}" destId="{3D7BDC07-DAFC-4984-9460-A2AA962186DF}" srcOrd="3" destOrd="0" presId="urn:microsoft.com/office/officeart/2005/8/layout/cycle5"/>
    <dgm:cxn modelId="{B05EDF29-DD28-42ED-8683-FC669A6235E8}" type="presParOf" srcId="{3E66C5D8-9812-44C7-8033-EE0ED82060C9}" destId="{F56A7D5B-58B3-4845-9785-B7F411102A09}" srcOrd="4" destOrd="0" presId="urn:microsoft.com/office/officeart/2005/8/layout/cycle5"/>
    <dgm:cxn modelId="{112168A2-D455-4DB6-ADF8-CF1C8212FBD6}" type="presParOf" srcId="{3E66C5D8-9812-44C7-8033-EE0ED82060C9}" destId="{40418074-6959-42C1-BABE-B3B69E9988AF}" srcOrd="5" destOrd="0" presId="urn:microsoft.com/office/officeart/2005/8/layout/cycle5"/>
    <dgm:cxn modelId="{8802A88F-FB28-489B-902B-13882932431E}" type="presParOf" srcId="{3E66C5D8-9812-44C7-8033-EE0ED82060C9}" destId="{134F3A9B-D165-461B-A242-0F8950817334}" srcOrd="6" destOrd="0" presId="urn:microsoft.com/office/officeart/2005/8/layout/cycle5"/>
    <dgm:cxn modelId="{A5B1AB04-15ED-4619-89F5-3ACCBBEB4263}" type="presParOf" srcId="{3E66C5D8-9812-44C7-8033-EE0ED82060C9}" destId="{66B75F61-AB4A-4B4A-A582-29C50A3A77A8}" srcOrd="7" destOrd="0" presId="urn:microsoft.com/office/officeart/2005/8/layout/cycle5"/>
    <dgm:cxn modelId="{5303BE5E-BA1B-4FB7-B4BA-EE0F5B199500}" type="presParOf" srcId="{3E66C5D8-9812-44C7-8033-EE0ED82060C9}" destId="{00FB8975-D7C7-489C-92CE-AF192C6B84F9}" srcOrd="8" destOrd="0" presId="urn:microsoft.com/office/officeart/2005/8/layout/cycle5"/>
    <dgm:cxn modelId="{294BE8C8-D730-435D-A7E0-F656044F34E1}" type="presParOf" srcId="{3E66C5D8-9812-44C7-8033-EE0ED82060C9}" destId="{7C06E344-2EEC-49BA-A262-406EFC6CF787}" srcOrd="9" destOrd="0" presId="urn:microsoft.com/office/officeart/2005/8/layout/cycle5"/>
    <dgm:cxn modelId="{019DC034-5F82-4620-B541-4A35D3F38BF6}" type="presParOf" srcId="{3E66C5D8-9812-44C7-8033-EE0ED82060C9}" destId="{C7468CDD-E63C-4EDB-93DC-0D06055355D8}" srcOrd="10" destOrd="0" presId="urn:microsoft.com/office/officeart/2005/8/layout/cycle5"/>
    <dgm:cxn modelId="{122806EA-1CA8-45FD-8CBE-7ECCC70EC987}" type="presParOf" srcId="{3E66C5D8-9812-44C7-8033-EE0ED82060C9}" destId="{12545EAC-C47A-454A-8320-59C31D5E7F55}" srcOrd="11" destOrd="0" presId="urn:microsoft.com/office/officeart/2005/8/layout/cycle5"/>
    <dgm:cxn modelId="{B2C1DE73-4C4A-4624-808A-722F9A31C6C0}" type="presParOf" srcId="{3E66C5D8-9812-44C7-8033-EE0ED82060C9}" destId="{48EA34D9-87F3-49C0-BF5B-F78D30917774}" srcOrd="12" destOrd="0" presId="urn:microsoft.com/office/officeart/2005/8/layout/cycle5"/>
    <dgm:cxn modelId="{280184CB-C19B-4466-8352-CA1BACFE326B}" type="presParOf" srcId="{3E66C5D8-9812-44C7-8033-EE0ED82060C9}" destId="{679B7464-20C0-43C0-B0AD-67145D855EF5}" srcOrd="13" destOrd="0" presId="urn:microsoft.com/office/officeart/2005/8/layout/cycle5"/>
    <dgm:cxn modelId="{F965D172-E9B9-4E29-BBCC-429E0C867423}" type="presParOf" srcId="{3E66C5D8-9812-44C7-8033-EE0ED82060C9}" destId="{8BF97EE0-BB25-4366-BE46-84E49F24526C}" srcOrd="14" destOrd="0" presId="urn:microsoft.com/office/officeart/2005/8/layout/cycle5"/>
    <dgm:cxn modelId="{8EDEA628-0391-4D5D-B08A-DCBC62E5D64F}" type="presParOf" srcId="{3E66C5D8-9812-44C7-8033-EE0ED82060C9}" destId="{3F846985-7B59-4405-BB7E-A936D140FBA3}" srcOrd="15" destOrd="0" presId="urn:microsoft.com/office/officeart/2005/8/layout/cycle5"/>
    <dgm:cxn modelId="{874FB32A-B498-4716-8307-DDEAEE03D5D6}" type="presParOf" srcId="{3E66C5D8-9812-44C7-8033-EE0ED82060C9}" destId="{97E634B6-B6CD-48C3-885D-938F56478C1E}" srcOrd="16" destOrd="0" presId="urn:microsoft.com/office/officeart/2005/8/layout/cycle5"/>
    <dgm:cxn modelId="{4820CD85-99EF-4575-BB20-355F99CDF784}" type="presParOf" srcId="{3E66C5D8-9812-44C7-8033-EE0ED82060C9}" destId="{B5B9E861-EA71-44E0-8AA5-EA8B35B2BD00}" srcOrd="17"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97D17E-4305-47E7-94F5-59D8AFF3D94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896B57C9-EC7F-4A90-A968-65B8B3DBE4F8}">
      <dgm:prSet phldrT="[Text]"/>
      <dgm:spPr>
        <a:xfrm>
          <a:off x="1655260" y="1220318"/>
          <a:ext cx="1166228" cy="1166228"/>
        </a:xfrm>
        <a:solidFill>
          <a:srgbClr val="0070C0"/>
        </a:solidFill>
      </dgm:spPr>
      <dgm:t>
        <a:bodyPr/>
        <a:lstStyle/>
        <a:p>
          <a:r>
            <a:rPr lang="en-GB">
              <a:latin typeface="Arial" panose="020B0604020202020204" pitchFamily="34" charset="0"/>
              <a:ea typeface="+mn-ea"/>
              <a:cs typeface="Arial" panose="020B0604020202020204" pitchFamily="34" charset="0"/>
            </a:rPr>
            <a:t>Self-efficacy</a:t>
          </a:r>
          <a:endParaRPr lang="en-GB" dirty="0">
            <a:latin typeface="Arial" panose="020B0604020202020204" pitchFamily="34" charset="0"/>
            <a:ea typeface="+mn-ea"/>
            <a:cs typeface="Arial" panose="020B0604020202020204" pitchFamily="34" charset="0"/>
          </a:endParaRPr>
        </a:p>
      </dgm:t>
    </dgm:pt>
    <dgm:pt modelId="{643C41D5-E29E-4572-845C-81A9E70D1A29}" type="parTrans" cxnId="{2C83368E-BF39-4A00-8B31-F1986BC6903A}">
      <dgm:prSet/>
      <dgm:spPr/>
      <dgm:t>
        <a:bodyPr/>
        <a:lstStyle/>
        <a:p>
          <a:endParaRPr lang="en-GB"/>
        </a:p>
      </dgm:t>
    </dgm:pt>
    <dgm:pt modelId="{6067F2EC-AEF7-40AB-9BA5-D305692AF6E1}" type="sibTrans" cxnId="{2C83368E-BF39-4A00-8B31-F1986BC6903A}">
      <dgm:prSet/>
      <dgm:spPr/>
      <dgm:t>
        <a:bodyPr/>
        <a:lstStyle/>
        <a:p>
          <a:endParaRPr lang="en-GB"/>
        </a:p>
      </dgm:t>
    </dgm:pt>
    <dgm:pt modelId="{E540CA38-FDC9-4E97-B3A4-8A24E2741C2A}">
      <dgm:prSet phldrT="[Text]"/>
      <dgm:spPr>
        <a:xfrm>
          <a:off x="235090" y="971920"/>
          <a:ext cx="1107916" cy="886333"/>
        </a:xfrm>
        <a:solidFill>
          <a:srgbClr val="0070C0"/>
        </a:solidFill>
      </dgm:spPr>
      <dgm:t>
        <a:bodyPr/>
        <a:lstStyle/>
        <a:p>
          <a:r>
            <a:rPr lang="en-GB">
              <a:latin typeface="Arial" panose="020B0604020202020204" pitchFamily="34" charset="0"/>
              <a:ea typeface="+mn-ea"/>
              <a:cs typeface="Arial" panose="020B0604020202020204" pitchFamily="34" charset="0"/>
            </a:rPr>
            <a:t>Own experiences</a:t>
          </a:r>
          <a:endParaRPr lang="en-GB" dirty="0">
            <a:latin typeface="Arial" panose="020B0604020202020204" pitchFamily="34" charset="0"/>
            <a:ea typeface="+mn-ea"/>
            <a:cs typeface="Arial" panose="020B0604020202020204" pitchFamily="34" charset="0"/>
          </a:endParaRPr>
        </a:p>
      </dgm:t>
    </dgm:pt>
    <dgm:pt modelId="{DFDBA1DC-AFBD-4497-AF82-BA7CAB05EA09}" type="parTrans" cxnId="{A36A4D42-B654-422F-95DD-183B8245A031}">
      <dgm:prSet/>
      <dgm:spPr>
        <a:xfrm rot="11700000">
          <a:off x="774279" y="1361082"/>
          <a:ext cx="866885" cy="332375"/>
        </a:xfrm>
      </dgm:spPr>
      <dgm:t>
        <a:bodyPr/>
        <a:lstStyle/>
        <a:p>
          <a:endParaRPr lang="en-GB"/>
        </a:p>
      </dgm:t>
    </dgm:pt>
    <dgm:pt modelId="{5BC0C22F-3F3F-46E8-8E7F-EAC3D5D26209}" type="sibTrans" cxnId="{A36A4D42-B654-422F-95DD-183B8245A031}">
      <dgm:prSet/>
      <dgm:spPr/>
      <dgm:t>
        <a:bodyPr/>
        <a:lstStyle/>
        <a:p>
          <a:endParaRPr lang="en-GB"/>
        </a:p>
      </dgm:t>
    </dgm:pt>
    <dgm:pt modelId="{4EEAFE54-2984-4A9F-91D7-AE825D8C8C2F}">
      <dgm:prSet phldrT="[Text]"/>
      <dgm:spPr>
        <a:xfrm>
          <a:off x="1050297" y="393"/>
          <a:ext cx="1107916" cy="886333"/>
        </a:xfrm>
        <a:solidFill>
          <a:srgbClr val="0070C0"/>
        </a:solidFill>
      </dgm:spPr>
      <dgm:t>
        <a:bodyPr/>
        <a:lstStyle/>
        <a:p>
          <a:r>
            <a:rPr lang="en-GB" dirty="0">
              <a:latin typeface="Arial" panose="020B0604020202020204" pitchFamily="34" charset="0"/>
              <a:ea typeface="+mn-ea"/>
              <a:cs typeface="Arial" panose="020B0604020202020204" pitchFamily="34" charset="0"/>
            </a:rPr>
            <a:t>Experiences of others (role-modelling)</a:t>
          </a:r>
        </a:p>
      </dgm:t>
    </dgm:pt>
    <dgm:pt modelId="{42E365BE-0EB8-4F2D-BDDF-3913C05CD427}" type="parTrans" cxnId="{187B4DBA-FBE4-4918-B903-AFB7FFEC178F}">
      <dgm:prSet/>
      <dgm:spPr>
        <a:xfrm rot="14700000">
          <a:off x="1353994" y="670205"/>
          <a:ext cx="866885" cy="332375"/>
        </a:xfrm>
      </dgm:spPr>
      <dgm:t>
        <a:bodyPr/>
        <a:lstStyle/>
        <a:p>
          <a:endParaRPr lang="en-GB"/>
        </a:p>
      </dgm:t>
    </dgm:pt>
    <dgm:pt modelId="{7C77E020-2A5E-4706-9107-E2C826A28938}" type="sibTrans" cxnId="{187B4DBA-FBE4-4918-B903-AFB7FFEC178F}">
      <dgm:prSet/>
      <dgm:spPr/>
      <dgm:t>
        <a:bodyPr/>
        <a:lstStyle/>
        <a:p>
          <a:endParaRPr lang="en-GB"/>
        </a:p>
      </dgm:t>
    </dgm:pt>
    <dgm:pt modelId="{5C118E86-6083-41A0-BF59-8C8B7197E8C2}">
      <dgm:prSet phldrT="[Text]"/>
      <dgm:spPr>
        <a:xfrm>
          <a:off x="2318535" y="393"/>
          <a:ext cx="1107916" cy="886333"/>
        </a:xfrm>
        <a:solidFill>
          <a:srgbClr val="0070C0"/>
        </a:solidFill>
      </dgm:spPr>
      <dgm:t>
        <a:bodyPr/>
        <a:lstStyle/>
        <a:p>
          <a:r>
            <a:rPr lang="en-GB" dirty="0">
              <a:latin typeface="Arial" panose="020B0604020202020204" pitchFamily="34" charset="0"/>
              <a:ea typeface="+mn-ea"/>
              <a:cs typeface="Arial" panose="020B0604020202020204" pitchFamily="34" charset="0"/>
            </a:rPr>
            <a:t>Verbal persuasion</a:t>
          </a:r>
        </a:p>
      </dgm:t>
    </dgm:pt>
    <dgm:pt modelId="{838814B2-BF77-4B1A-A824-92AFCC1C73A2}" type="parTrans" cxnId="{1F9A97B4-AD57-4790-9E81-3C2C7658B6A2}">
      <dgm:prSet/>
      <dgm:spPr>
        <a:xfrm rot="17700000">
          <a:off x="2255870" y="670205"/>
          <a:ext cx="866885" cy="332375"/>
        </a:xfrm>
      </dgm:spPr>
      <dgm:t>
        <a:bodyPr/>
        <a:lstStyle/>
        <a:p>
          <a:endParaRPr lang="en-GB"/>
        </a:p>
      </dgm:t>
    </dgm:pt>
    <dgm:pt modelId="{B66226A2-9422-4CFF-A54E-A743F998D1A9}" type="sibTrans" cxnId="{1F9A97B4-AD57-4790-9E81-3C2C7658B6A2}">
      <dgm:prSet/>
      <dgm:spPr/>
      <dgm:t>
        <a:bodyPr/>
        <a:lstStyle/>
        <a:p>
          <a:endParaRPr lang="en-GB"/>
        </a:p>
      </dgm:t>
    </dgm:pt>
    <dgm:pt modelId="{ABDCB66D-A9CA-46A6-AD0E-019C1B3B6EC3}">
      <dgm:prSet phldrT="[Text]"/>
      <dgm:spPr>
        <a:xfrm>
          <a:off x="3133742" y="971920"/>
          <a:ext cx="1107916" cy="886333"/>
        </a:xfrm>
        <a:solidFill>
          <a:srgbClr val="0070C0"/>
        </a:solidFill>
      </dgm:spPr>
      <dgm:t>
        <a:bodyPr/>
        <a:lstStyle/>
        <a:p>
          <a:r>
            <a:rPr lang="en-GB">
              <a:latin typeface="Arial" panose="020B0604020202020204" pitchFamily="34" charset="0"/>
              <a:ea typeface="+mn-ea"/>
              <a:cs typeface="Arial" panose="020B0604020202020204" pitchFamily="34" charset="0"/>
            </a:rPr>
            <a:t>Physiological and affective states</a:t>
          </a:r>
          <a:endParaRPr lang="en-GB" dirty="0">
            <a:latin typeface="Arial" panose="020B0604020202020204" pitchFamily="34" charset="0"/>
            <a:ea typeface="+mn-ea"/>
            <a:cs typeface="Arial" panose="020B0604020202020204" pitchFamily="34" charset="0"/>
          </a:endParaRPr>
        </a:p>
      </dgm:t>
    </dgm:pt>
    <dgm:pt modelId="{98879C37-CE1C-4BCA-BDE6-5F3641115644}" type="parTrans" cxnId="{73BBE9FD-0AC6-49D0-A134-A7FDAD760255}">
      <dgm:prSet/>
      <dgm:spPr>
        <a:xfrm rot="20700000">
          <a:off x="2835585" y="1361082"/>
          <a:ext cx="866885" cy="332375"/>
        </a:xfrm>
      </dgm:spPr>
      <dgm:t>
        <a:bodyPr/>
        <a:lstStyle/>
        <a:p>
          <a:endParaRPr lang="en-GB"/>
        </a:p>
      </dgm:t>
    </dgm:pt>
    <dgm:pt modelId="{191B9F66-48DC-4CFE-95C9-5462287E0D26}" type="sibTrans" cxnId="{73BBE9FD-0AC6-49D0-A134-A7FDAD760255}">
      <dgm:prSet/>
      <dgm:spPr/>
      <dgm:t>
        <a:bodyPr/>
        <a:lstStyle/>
        <a:p>
          <a:endParaRPr lang="en-GB"/>
        </a:p>
      </dgm:t>
    </dgm:pt>
    <dgm:pt modelId="{70855690-FAB5-4D02-B810-9AAB4A73F6FF}" type="pres">
      <dgm:prSet presAssocID="{D797D17E-4305-47E7-94F5-59D8AFF3D943}" presName="cycle" presStyleCnt="0">
        <dgm:presLayoutVars>
          <dgm:chMax val="1"/>
          <dgm:dir/>
          <dgm:animLvl val="ctr"/>
          <dgm:resizeHandles val="exact"/>
        </dgm:presLayoutVars>
      </dgm:prSet>
      <dgm:spPr/>
    </dgm:pt>
    <dgm:pt modelId="{CCCD18E9-210D-4271-8934-97B9FB174B64}" type="pres">
      <dgm:prSet presAssocID="{896B57C9-EC7F-4A90-A968-65B8B3DBE4F8}" presName="centerShape" presStyleLbl="node0" presStyleIdx="0" presStyleCnt="1"/>
      <dgm:spPr>
        <a:prstGeom prst="ellipse">
          <a:avLst/>
        </a:prstGeom>
      </dgm:spPr>
    </dgm:pt>
    <dgm:pt modelId="{68F1DE64-D9FE-4AA6-97AC-F97B8ACE74BC}" type="pres">
      <dgm:prSet presAssocID="{DFDBA1DC-AFBD-4497-AF82-BA7CAB05EA09}" presName="parTrans" presStyleLbl="bgSibTrans2D1" presStyleIdx="0" presStyleCnt="4"/>
      <dgm:spPr>
        <a:prstGeom prst="leftArrow">
          <a:avLst>
            <a:gd name="adj1" fmla="val 60000"/>
            <a:gd name="adj2" fmla="val 50000"/>
          </a:avLst>
        </a:prstGeom>
      </dgm:spPr>
    </dgm:pt>
    <dgm:pt modelId="{B61E0E2F-BD8D-4368-AAA7-2B10DE54FDDE}" type="pres">
      <dgm:prSet presAssocID="{E540CA38-FDC9-4E97-B3A4-8A24E2741C2A}" presName="node" presStyleLbl="node1" presStyleIdx="0" presStyleCnt="4">
        <dgm:presLayoutVars>
          <dgm:bulletEnabled val="1"/>
        </dgm:presLayoutVars>
      </dgm:prSet>
      <dgm:spPr>
        <a:prstGeom prst="roundRect">
          <a:avLst>
            <a:gd name="adj" fmla="val 10000"/>
          </a:avLst>
        </a:prstGeom>
      </dgm:spPr>
    </dgm:pt>
    <dgm:pt modelId="{D80FFBEF-9C91-49E1-8180-8F7A68BCEFF8}" type="pres">
      <dgm:prSet presAssocID="{42E365BE-0EB8-4F2D-BDDF-3913C05CD427}" presName="parTrans" presStyleLbl="bgSibTrans2D1" presStyleIdx="1" presStyleCnt="4"/>
      <dgm:spPr>
        <a:prstGeom prst="leftArrow">
          <a:avLst>
            <a:gd name="adj1" fmla="val 60000"/>
            <a:gd name="adj2" fmla="val 50000"/>
          </a:avLst>
        </a:prstGeom>
      </dgm:spPr>
    </dgm:pt>
    <dgm:pt modelId="{E13394C6-9A9E-4EC1-BE51-AC25A704E7EA}" type="pres">
      <dgm:prSet presAssocID="{4EEAFE54-2984-4A9F-91D7-AE825D8C8C2F}" presName="node" presStyleLbl="node1" presStyleIdx="1" presStyleCnt="4">
        <dgm:presLayoutVars>
          <dgm:bulletEnabled val="1"/>
        </dgm:presLayoutVars>
      </dgm:prSet>
      <dgm:spPr>
        <a:prstGeom prst="roundRect">
          <a:avLst>
            <a:gd name="adj" fmla="val 10000"/>
          </a:avLst>
        </a:prstGeom>
      </dgm:spPr>
    </dgm:pt>
    <dgm:pt modelId="{A4A0E63C-1EEF-4FDE-83F8-574A71729EB5}" type="pres">
      <dgm:prSet presAssocID="{838814B2-BF77-4B1A-A824-92AFCC1C73A2}" presName="parTrans" presStyleLbl="bgSibTrans2D1" presStyleIdx="2" presStyleCnt="4"/>
      <dgm:spPr>
        <a:prstGeom prst="leftArrow">
          <a:avLst>
            <a:gd name="adj1" fmla="val 60000"/>
            <a:gd name="adj2" fmla="val 50000"/>
          </a:avLst>
        </a:prstGeom>
      </dgm:spPr>
    </dgm:pt>
    <dgm:pt modelId="{62C3EC15-7D1E-42CC-A80C-F96806D92042}" type="pres">
      <dgm:prSet presAssocID="{5C118E86-6083-41A0-BF59-8C8B7197E8C2}" presName="node" presStyleLbl="node1" presStyleIdx="2" presStyleCnt="4">
        <dgm:presLayoutVars>
          <dgm:bulletEnabled val="1"/>
        </dgm:presLayoutVars>
      </dgm:prSet>
      <dgm:spPr>
        <a:prstGeom prst="roundRect">
          <a:avLst>
            <a:gd name="adj" fmla="val 10000"/>
          </a:avLst>
        </a:prstGeom>
      </dgm:spPr>
    </dgm:pt>
    <dgm:pt modelId="{E38DC37F-AD61-4BBE-9C1F-21230195B033}" type="pres">
      <dgm:prSet presAssocID="{98879C37-CE1C-4BCA-BDE6-5F3641115644}" presName="parTrans" presStyleLbl="bgSibTrans2D1" presStyleIdx="3" presStyleCnt="4"/>
      <dgm:spPr>
        <a:prstGeom prst="leftArrow">
          <a:avLst>
            <a:gd name="adj1" fmla="val 60000"/>
            <a:gd name="adj2" fmla="val 50000"/>
          </a:avLst>
        </a:prstGeom>
      </dgm:spPr>
    </dgm:pt>
    <dgm:pt modelId="{2295463C-A54E-4971-962E-6B2C81645CB9}" type="pres">
      <dgm:prSet presAssocID="{ABDCB66D-A9CA-46A6-AD0E-019C1B3B6EC3}" presName="node" presStyleLbl="node1" presStyleIdx="3" presStyleCnt="4">
        <dgm:presLayoutVars>
          <dgm:bulletEnabled val="1"/>
        </dgm:presLayoutVars>
      </dgm:prSet>
      <dgm:spPr>
        <a:prstGeom prst="roundRect">
          <a:avLst>
            <a:gd name="adj" fmla="val 10000"/>
          </a:avLst>
        </a:prstGeom>
      </dgm:spPr>
    </dgm:pt>
  </dgm:ptLst>
  <dgm:cxnLst>
    <dgm:cxn modelId="{05A5A728-AD5A-48F3-B841-CECA6ED5A2AA}" type="presOf" srcId="{DFDBA1DC-AFBD-4497-AF82-BA7CAB05EA09}" destId="{68F1DE64-D9FE-4AA6-97AC-F97B8ACE74BC}" srcOrd="0" destOrd="0" presId="urn:microsoft.com/office/officeart/2005/8/layout/radial4"/>
    <dgm:cxn modelId="{E4A8225C-DF70-45D9-BF4E-06B0716E66FA}" type="presOf" srcId="{838814B2-BF77-4B1A-A824-92AFCC1C73A2}" destId="{A4A0E63C-1EEF-4FDE-83F8-574A71729EB5}" srcOrd="0" destOrd="0" presId="urn:microsoft.com/office/officeart/2005/8/layout/radial4"/>
    <dgm:cxn modelId="{1EB77060-CE07-4014-9E31-F5BDFC09D576}" type="presOf" srcId="{896B57C9-EC7F-4A90-A968-65B8B3DBE4F8}" destId="{CCCD18E9-210D-4271-8934-97B9FB174B64}" srcOrd="0" destOrd="0" presId="urn:microsoft.com/office/officeart/2005/8/layout/radial4"/>
    <dgm:cxn modelId="{A36A4D42-B654-422F-95DD-183B8245A031}" srcId="{896B57C9-EC7F-4A90-A968-65B8B3DBE4F8}" destId="{E540CA38-FDC9-4E97-B3A4-8A24E2741C2A}" srcOrd="0" destOrd="0" parTransId="{DFDBA1DC-AFBD-4497-AF82-BA7CAB05EA09}" sibTransId="{5BC0C22F-3F3F-46E8-8E7F-EAC3D5D26209}"/>
    <dgm:cxn modelId="{2F54A672-47C6-4C4D-9CDB-5C60A437384C}" type="presOf" srcId="{5C118E86-6083-41A0-BF59-8C8B7197E8C2}" destId="{62C3EC15-7D1E-42CC-A80C-F96806D92042}" srcOrd="0" destOrd="0" presId="urn:microsoft.com/office/officeart/2005/8/layout/radial4"/>
    <dgm:cxn modelId="{58F92980-54F6-4708-9EAC-F9B82CEED73A}" type="presOf" srcId="{E540CA38-FDC9-4E97-B3A4-8A24E2741C2A}" destId="{B61E0E2F-BD8D-4368-AAA7-2B10DE54FDDE}" srcOrd="0" destOrd="0" presId="urn:microsoft.com/office/officeart/2005/8/layout/radial4"/>
    <dgm:cxn modelId="{2C83368E-BF39-4A00-8B31-F1986BC6903A}" srcId="{D797D17E-4305-47E7-94F5-59D8AFF3D943}" destId="{896B57C9-EC7F-4A90-A968-65B8B3DBE4F8}" srcOrd="0" destOrd="0" parTransId="{643C41D5-E29E-4572-845C-81A9E70D1A29}" sibTransId="{6067F2EC-AEF7-40AB-9BA5-D305692AF6E1}"/>
    <dgm:cxn modelId="{790C56B4-61E6-4A38-B6A7-01089D4D6499}" type="presOf" srcId="{ABDCB66D-A9CA-46A6-AD0E-019C1B3B6EC3}" destId="{2295463C-A54E-4971-962E-6B2C81645CB9}" srcOrd="0" destOrd="0" presId="urn:microsoft.com/office/officeart/2005/8/layout/radial4"/>
    <dgm:cxn modelId="{1F9A97B4-AD57-4790-9E81-3C2C7658B6A2}" srcId="{896B57C9-EC7F-4A90-A968-65B8B3DBE4F8}" destId="{5C118E86-6083-41A0-BF59-8C8B7197E8C2}" srcOrd="2" destOrd="0" parTransId="{838814B2-BF77-4B1A-A824-92AFCC1C73A2}" sibTransId="{B66226A2-9422-4CFF-A54E-A743F998D1A9}"/>
    <dgm:cxn modelId="{187B4DBA-FBE4-4918-B903-AFB7FFEC178F}" srcId="{896B57C9-EC7F-4A90-A968-65B8B3DBE4F8}" destId="{4EEAFE54-2984-4A9F-91D7-AE825D8C8C2F}" srcOrd="1" destOrd="0" parTransId="{42E365BE-0EB8-4F2D-BDDF-3913C05CD427}" sibTransId="{7C77E020-2A5E-4706-9107-E2C826A28938}"/>
    <dgm:cxn modelId="{5946F1D2-32DA-48CF-A3BF-5F80C9DE9DC4}" type="presOf" srcId="{4EEAFE54-2984-4A9F-91D7-AE825D8C8C2F}" destId="{E13394C6-9A9E-4EC1-BE51-AC25A704E7EA}" srcOrd="0" destOrd="0" presId="urn:microsoft.com/office/officeart/2005/8/layout/radial4"/>
    <dgm:cxn modelId="{BA2B0BD4-7DB7-4150-AC36-F4A1BB05D9C3}" type="presOf" srcId="{D797D17E-4305-47E7-94F5-59D8AFF3D943}" destId="{70855690-FAB5-4D02-B810-9AAB4A73F6FF}" srcOrd="0" destOrd="0" presId="urn:microsoft.com/office/officeart/2005/8/layout/radial4"/>
    <dgm:cxn modelId="{CD16D3E3-7ABE-418C-90E5-B75401DE0BE5}" type="presOf" srcId="{98879C37-CE1C-4BCA-BDE6-5F3641115644}" destId="{E38DC37F-AD61-4BBE-9C1F-21230195B033}" srcOrd="0" destOrd="0" presId="urn:microsoft.com/office/officeart/2005/8/layout/radial4"/>
    <dgm:cxn modelId="{038740E9-DD0B-4B6E-851A-79472EB3615E}" type="presOf" srcId="{42E365BE-0EB8-4F2D-BDDF-3913C05CD427}" destId="{D80FFBEF-9C91-49E1-8180-8F7A68BCEFF8}" srcOrd="0" destOrd="0" presId="urn:microsoft.com/office/officeart/2005/8/layout/radial4"/>
    <dgm:cxn modelId="{73BBE9FD-0AC6-49D0-A134-A7FDAD760255}" srcId="{896B57C9-EC7F-4A90-A968-65B8B3DBE4F8}" destId="{ABDCB66D-A9CA-46A6-AD0E-019C1B3B6EC3}" srcOrd="3" destOrd="0" parTransId="{98879C37-CE1C-4BCA-BDE6-5F3641115644}" sibTransId="{191B9F66-48DC-4CFE-95C9-5462287E0D26}"/>
    <dgm:cxn modelId="{6E01B6A4-E528-4789-84FD-FACA6F9B2AA0}" type="presParOf" srcId="{70855690-FAB5-4D02-B810-9AAB4A73F6FF}" destId="{CCCD18E9-210D-4271-8934-97B9FB174B64}" srcOrd="0" destOrd="0" presId="urn:microsoft.com/office/officeart/2005/8/layout/radial4"/>
    <dgm:cxn modelId="{087308B5-7D39-47C7-B760-5EAD0F6BE547}" type="presParOf" srcId="{70855690-FAB5-4D02-B810-9AAB4A73F6FF}" destId="{68F1DE64-D9FE-4AA6-97AC-F97B8ACE74BC}" srcOrd="1" destOrd="0" presId="urn:microsoft.com/office/officeart/2005/8/layout/radial4"/>
    <dgm:cxn modelId="{BB8CB759-9CCF-4078-B813-BCB9E45FD1A5}" type="presParOf" srcId="{70855690-FAB5-4D02-B810-9AAB4A73F6FF}" destId="{B61E0E2F-BD8D-4368-AAA7-2B10DE54FDDE}" srcOrd="2" destOrd="0" presId="urn:microsoft.com/office/officeart/2005/8/layout/radial4"/>
    <dgm:cxn modelId="{36F2ACAB-A1B0-4497-B8D4-878F8BF16AD2}" type="presParOf" srcId="{70855690-FAB5-4D02-B810-9AAB4A73F6FF}" destId="{D80FFBEF-9C91-49E1-8180-8F7A68BCEFF8}" srcOrd="3" destOrd="0" presId="urn:microsoft.com/office/officeart/2005/8/layout/radial4"/>
    <dgm:cxn modelId="{A108078A-502E-4D85-A0FD-603944C88117}" type="presParOf" srcId="{70855690-FAB5-4D02-B810-9AAB4A73F6FF}" destId="{E13394C6-9A9E-4EC1-BE51-AC25A704E7EA}" srcOrd="4" destOrd="0" presId="urn:microsoft.com/office/officeart/2005/8/layout/radial4"/>
    <dgm:cxn modelId="{3CB32922-4004-4206-9CF2-5A4C1DD43AA5}" type="presParOf" srcId="{70855690-FAB5-4D02-B810-9AAB4A73F6FF}" destId="{A4A0E63C-1EEF-4FDE-83F8-574A71729EB5}" srcOrd="5" destOrd="0" presId="urn:microsoft.com/office/officeart/2005/8/layout/radial4"/>
    <dgm:cxn modelId="{DA5157B8-4AEA-4DE9-9198-BE2099A57505}" type="presParOf" srcId="{70855690-FAB5-4D02-B810-9AAB4A73F6FF}" destId="{62C3EC15-7D1E-42CC-A80C-F96806D92042}" srcOrd="6" destOrd="0" presId="urn:microsoft.com/office/officeart/2005/8/layout/radial4"/>
    <dgm:cxn modelId="{47B3790E-823F-4A4A-82B3-14C13A75E8C3}" type="presParOf" srcId="{70855690-FAB5-4D02-B810-9AAB4A73F6FF}" destId="{E38DC37F-AD61-4BBE-9C1F-21230195B033}" srcOrd="7" destOrd="0" presId="urn:microsoft.com/office/officeart/2005/8/layout/radial4"/>
    <dgm:cxn modelId="{7A32A3F9-8821-41B6-8105-2A2CEAD3142E}" type="presParOf" srcId="{70855690-FAB5-4D02-B810-9AAB4A73F6FF}" destId="{2295463C-A54E-4971-962E-6B2C81645CB9}"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F0A688-9E1E-484F-BF60-CBB0FE84910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66E22E40-1390-4C44-8438-EAE97127B2F1}">
      <dgm:prSet phldrT="[Text]" custT="1"/>
      <dgm:spPr>
        <a:solidFill>
          <a:srgbClr val="0070C0"/>
        </a:solidFill>
      </dgm:spPr>
      <dgm:t>
        <a:bodyPr/>
        <a:lstStyle/>
        <a:p>
          <a:r>
            <a:rPr lang="en-GB" sz="1100" dirty="0">
              <a:latin typeface="Arial" panose="020B0604020202020204" pitchFamily="34" charset="0"/>
              <a:cs typeface="Arial" panose="020B0604020202020204" pitchFamily="34" charset="0"/>
            </a:rPr>
            <a:t>What are the benefits of making a change? </a:t>
          </a:r>
        </a:p>
      </dgm:t>
    </dgm:pt>
    <dgm:pt modelId="{363E7571-C1BB-4DBB-A8C3-30D72C1D573C}" type="parTrans" cxnId="{01190EA0-CC0B-4E44-A5E5-3277A03539D1}">
      <dgm:prSet/>
      <dgm:spPr/>
      <dgm:t>
        <a:bodyPr/>
        <a:lstStyle/>
        <a:p>
          <a:endParaRPr lang="en-GB" sz="1100">
            <a:latin typeface="Arial" panose="020B0604020202020204" pitchFamily="34" charset="0"/>
            <a:cs typeface="Arial" panose="020B0604020202020204" pitchFamily="34" charset="0"/>
          </a:endParaRPr>
        </a:p>
      </dgm:t>
    </dgm:pt>
    <dgm:pt modelId="{45989696-EDEE-40F1-B4BD-8398BEC99E23}" type="sibTrans" cxnId="{01190EA0-CC0B-4E44-A5E5-3277A03539D1}">
      <dgm:prSet/>
      <dgm:spPr/>
      <dgm:t>
        <a:bodyPr/>
        <a:lstStyle/>
        <a:p>
          <a:endParaRPr lang="en-GB" sz="1100">
            <a:latin typeface="Arial" panose="020B0604020202020204" pitchFamily="34" charset="0"/>
            <a:cs typeface="Arial" panose="020B0604020202020204" pitchFamily="34" charset="0"/>
          </a:endParaRPr>
        </a:p>
      </dgm:t>
    </dgm:pt>
    <dgm:pt modelId="{1A08CBA8-8AC6-4406-ABCC-33F6015B5B3B}">
      <dgm:prSet phldrT="[Text]" custT="1"/>
      <dgm:spPr>
        <a:solidFill>
          <a:srgbClr val="0070C0"/>
        </a:solidFill>
      </dgm:spPr>
      <dgm:t>
        <a:bodyPr/>
        <a:lstStyle/>
        <a:p>
          <a:r>
            <a:rPr lang="en-GB" sz="1100">
              <a:latin typeface="Arial" panose="020B0604020202020204" pitchFamily="34" charset="0"/>
              <a:cs typeface="Arial" panose="020B0604020202020204" pitchFamily="34" charset="0"/>
            </a:rPr>
            <a:t>What are the benefits of staying the same?</a:t>
          </a:r>
        </a:p>
      </dgm:t>
    </dgm:pt>
    <dgm:pt modelId="{94176B63-B59E-488B-A4E4-AB15A955CB13}" type="parTrans" cxnId="{E4F3AD65-8A85-41F2-9B19-502575D54A10}">
      <dgm:prSet/>
      <dgm:spPr/>
      <dgm:t>
        <a:bodyPr/>
        <a:lstStyle/>
        <a:p>
          <a:endParaRPr lang="en-GB" sz="1100">
            <a:latin typeface="Arial" panose="020B0604020202020204" pitchFamily="34" charset="0"/>
            <a:cs typeface="Arial" panose="020B0604020202020204" pitchFamily="34" charset="0"/>
          </a:endParaRPr>
        </a:p>
      </dgm:t>
    </dgm:pt>
    <dgm:pt modelId="{377166C7-B2A2-422C-B9DC-09C1461C6C4A}" type="sibTrans" cxnId="{E4F3AD65-8A85-41F2-9B19-502575D54A10}">
      <dgm:prSet/>
      <dgm:spPr/>
      <dgm:t>
        <a:bodyPr/>
        <a:lstStyle/>
        <a:p>
          <a:endParaRPr lang="en-GB" sz="1100">
            <a:latin typeface="Arial" panose="020B0604020202020204" pitchFamily="34" charset="0"/>
            <a:cs typeface="Arial" panose="020B0604020202020204" pitchFamily="34" charset="0"/>
          </a:endParaRPr>
        </a:p>
      </dgm:t>
    </dgm:pt>
    <dgm:pt modelId="{15CA62A6-B2B0-4151-A839-C3025D018A77}">
      <dgm:prSet phldrT="[Text]" custT="1"/>
      <dgm:spPr>
        <a:solidFill>
          <a:srgbClr val="0070C0"/>
        </a:solidFill>
      </dgm:spPr>
      <dgm:t>
        <a:bodyPr/>
        <a:lstStyle/>
        <a:p>
          <a:r>
            <a:rPr lang="en-GB" sz="1100">
              <a:latin typeface="Arial" panose="020B0604020202020204" pitchFamily="34" charset="0"/>
              <a:cs typeface="Arial" panose="020B0604020202020204" pitchFamily="34" charset="0"/>
            </a:rPr>
            <a:t>What are the disadvantages of making a change?</a:t>
          </a:r>
        </a:p>
      </dgm:t>
    </dgm:pt>
    <dgm:pt modelId="{CD0DE756-61BF-4666-A2C9-94504618BE89}" type="parTrans" cxnId="{C3A65C0A-42F1-4E15-82A9-D18728A611CF}">
      <dgm:prSet/>
      <dgm:spPr/>
      <dgm:t>
        <a:bodyPr/>
        <a:lstStyle/>
        <a:p>
          <a:endParaRPr lang="en-GB" sz="1100">
            <a:latin typeface="Arial" panose="020B0604020202020204" pitchFamily="34" charset="0"/>
            <a:cs typeface="Arial" panose="020B0604020202020204" pitchFamily="34" charset="0"/>
          </a:endParaRPr>
        </a:p>
      </dgm:t>
    </dgm:pt>
    <dgm:pt modelId="{674D1D4A-3382-4EC6-827F-E41A5E1683A3}" type="sibTrans" cxnId="{C3A65C0A-42F1-4E15-82A9-D18728A611CF}">
      <dgm:prSet/>
      <dgm:spPr/>
      <dgm:t>
        <a:bodyPr/>
        <a:lstStyle/>
        <a:p>
          <a:endParaRPr lang="en-GB" sz="1100">
            <a:latin typeface="Arial" panose="020B0604020202020204" pitchFamily="34" charset="0"/>
            <a:cs typeface="Arial" panose="020B0604020202020204" pitchFamily="34" charset="0"/>
          </a:endParaRPr>
        </a:p>
      </dgm:t>
    </dgm:pt>
    <dgm:pt modelId="{15B322E3-C6EB-4C09-B73A-0437923A2BEF}">
      <dgm:prSet phldrT="[Text]" custT="1"/>
      <dgm:spPr>
        <a:solidFill>
          <a:srgbClr val="0070C0"/>
        </a:solidFill>
      </dgm:spPr>
      <dgm:t>
        <a:bodyPr/>
        <a:lstStyle/>
        <a:p>
          <a:r>
            <a:rPr lang="en-GB" sz="1100">
              <a:latin typeface="Arial" panose="020B0604020202020204" pitchFamily="34" charset="0"/>
              <a:cs typeface="Arial" panose="020B0604020202020204" pitchFamily="34" charset="0"/>
            </a:rPr>
            <a:t>What are the disadvantages of staying the same?</a:t>
          </a:r>
        </a:p>
      </dgm:t>
    </dgm:pt>
    <dgm:pt modelId="{8A546896-D756-482A-A204-EF0D9653CAAE}" type="parTrans" cxnId="{C75E941B-45B1-4403-B5D0-3BB18B34F449}">
      <dgm:prSet/>
      <dgm:spPr/>
      <dgm:t>
        <a:bodyPr/>
        <a:lstStyle/>
        <a:p>
          <a:endParaRPr lang="en-GB" sz="1100">
            <a:latin typeface="Arial" panose="020B0604020202020204" pitchFamily="34" charset="0"/>
            <a:cs typeface="Arial" panose="020B0604020202020204" pitchFamily="34" charset="0"/>
          </a:endParaRPr>
        </a:p>
      </dgm:t>
    </dgm:pt>
    <dgm:pt modelId="{1A2EBFB0-D7B5-4624-8A23-7388C9143D9C}" type="sibTrans" cxnId="{C75E941B-45B1-4403-B5D0-3BB18B34F449}">
      <dgm:prSet/>
      <dgm:spPr/>
      <dgm:t>
        <a:bodyPr/>
        <a:lstStyle/>
        <a:p>
          <a:endParaRPr lang="en-GB" sz="1100">
            <a:latin typeface="Arial" panose="020B0604020202020204" pitchFamily="34" charset="0"/>
            <a:cs typeface="Arial" panose="020B0604020202020204" pitchFamily="34" charset="0"/>
          </a:endParaRPr>
        </a:p>
      </dgm:t>
    </dgm:pt>
    <dgm:pt modelId="{D12571E8-9F73-4538-B022-03F874355EDF}" type="pres">
      <dgm:prSet presAssocID="{DCF0A688-9E1E-484F-BF60-CBB0FE84910F}" presName="matrix" presStyleCnt="0">
        <dgm:presLayoutVars>
          <dgm:chMax val="1"/>
          <dgm:dir/>
          <dgm:resizeHandles val="exact"/>
        </dgm:presLayoutVars>
      </dgm:prSet>
      <dgm:spPr/>
    </dgm:pt>
    <dgm:pt modelId="{44BFF3F8-EE4D-4424-94DD-C37F17986120}" type="pres">
      <dgm:prSet presAssocID="{DCF0A688-9E1E-484F-BF60-CBB0FE84910F}" presName="diamond" presStyleLbl="bgShp" presStyleIdx="0" presStyleCnt="1"/>
      <dgm:spPr/>
    </dgm:pt>
    <dgm:pt modelId="{4759C1CC-A03F-4CB7-8C83-8810EE738164}" type="pres">
      <dgm:prSet presAssocID="{DCF0A688-9E1E-484F-BF60-CBB0FE84910F}" presName="quad1" presStyleLbl="node1" presStyleIdx="0" presStyleCnt="4" custLinFactNeighborX="-5092" custLinFactNeighborY="5655">
        <dgm:presLayoutVars>
          <dgm:chMax val="0"/>
          <dgm:chPref val="0"/>
          <dgm:bulletEnabled val="1"/>
        </dgm:presLayoutVars>
      </dgm:prSet>
      <dgm:spPr/>
    </dgm:pt>
    <dgm:pt modelId="{AB7CFBEF-ECA7-4CBB-A808-DE6ADBCCC46E}" type="pres">
      <dgm:prSet presAssocID="{DCF0A688-9E1E-484F-BF60-CBB0FE84910F}" presName="quad2" presStyleLbl="node1" presStyleIdx="1" presStyleCnt="4">
        <dgm:presLayoutVars>
          <dgm:chMax val="0"/>
          <dgm:chPref val="0"/>
          <dgm:bulletEnabled val="1"/>
        </dgm:presLayoutVars>
      </dgm:prSet>
      <dgm:spPr/>
    </dgm:pt>
    <dgm:pt modelId="{6EBBE2E5-B98C-4406-ACCC-F714CB347F01}" type="pres">
      <dgm:prSet presAssocID="{DCF0A688-9E1E-484F-BF60-CBB0FE84910F}" presName="quad3" presStyleLbl="node1" presStyleIdx="2" presStyleCnt="4">
        <dgm:presLayoutVars>
          <dgm:chMax val="0"/>
          <dgm:chPref val="0"/>
          <dgm:bulletEnabled val="1"/>
        </dgm:presLayoutVars>
      </dgm:prSet>
      <dgm:spPr/>
    </dgm:pt>
    <dgm:pt modelId="{4E0DDEB1-5FAB-447D-AD8E-2171B2E81DB8}" type="pres">
      <dgm:prSet presAssocID="{DCF0A688-9E1E-484F-BF60-CBB0FE84910F}" presName="quad4" presStyleLbl="node1" presStyleIdx="3" presStyleCnt="4">
        <dgm:presLayoutVars>
          <dgm:chMax val="0"/>
          <dgm:chPref val="0"/>
          <dgm:bulletEnabled val="1"/>
        </dgm:presLayoutVars>
      </dgm:prSet>
      <dgm:spPr/>
    </dgm:pt>
  </dgm:ptLst>
  <dgm:cxnLst>
    <dgm:cxn modelId="{C3A65C0A-42F1-4E15-82A9-D18728A611CF}" srcId="{DCF0A688-9E1E-484F-BF60-CBB0FE84910F}" destId="{15CA62A6-B2B0-4151-A839-C3025D018A77}" srcOrd="2" destOrd="0" parTransId="{CD0DE756-61BF-4666-A2C9-94504618BE89}" sibTransId="{674D1D4A-3382-4EC6-827F-E41A5E1683A3}"/>
    <dgm:cxn modelId="{C75E941B-45B1-4403-B5D0-3BB18B34F449}" srcId="{DCF0A688-9E1E-484F-BF60-CBB0FE84910F}" destId="{15B322E3-C6EB-4C09-B73A-0437923A2BEF}" srcOrd="3" destOrd="0" parTransId="{8A546896-D756-482A-A204-EF0D9653CAAE}" sibTransId="{1A2EBFB0-D7B5-4624-8A23-7388C9143D9C}"/>
    <dgm:cxn modelId="{4F48C539-BF36-4107-901E-6D5E16487440}" type="presOf" srcId="{1A08CBA8-8AC6-4406-ABCC-33F6015B5B3B}" destId="{AB7CFBEF-ECA7-4CBB-A808-DE6ADBCCC46E}" srcOrd="0" destOrd="0" presId="urn:microsoft.com/office/officeart/2005/8/layout/matrix3"/>
    <dgm:cxn modelId="{3B88B860-09AE-4233-B73B-211FF8DFD3F1}" type="presOf" srcId="{15B322E3-C6EB-4C09-B73A-0437923A2BEF}" destId="{4E0DDEB1-5FAB-447D-AD8E-2171B2E81DB8}" srcOrd="0" destOrd="0" presId="urn:microsoft.com/office/officeart/2005/8/layout/matrix3"/>
    <dgm:cxn modelId="{E4F3AD65-8A85-41F2-9B19-502575D54A10}" srcId="{DCF0A688-9E1E-484F-BF60-CBB0FE84910F}" destId="{1A08CBA8-8AC6-4406-ABCC-33F6015B5B3B}" srcOrd="1" destOrd="0" parTransId="{94176B63-B59E-488B-A4E4-AB15A955CB13}" sibTransId="{377166C7-B2A2-422C-B9DC-09C1461C6C4A}"/>
    <dgm:cxn modelId="{01190EA0-CC0B-4E44-A5E5-3277A03539D1}" srcId="{DCF0A688-9E1E-484F-BF60-CBB0FE84910F}" destId="{66E22E40-1390-4C44-8438-EAE97127B2F1}" srcOrd="0" destOrd="0" parTransId="{363E7571-C1BB-4DBB-A8C3-30D72C1D573C}" sibTransId="{45989696-EDEE-40F1-B4BD-8398BEC99E23}"/>
    <dgm:cxn modelId="{4F96D2A0-B85F-47EA-85DD-D17138A4A188}" type="presOf" srcId="{15CA62A6-B2B0-4151-A839-C3025D018A77}" destId="{6EBBE2E5-B98C-4406-ACCC-F714CB347F01}" srcOrd="0" destOrd="0" presId="urn:microsoft.com/office/officeart/2005/8/layout/matrix3"/>
    <dgm:cxn modelId="{066A61F8-F759-479D-B5AF-998FBBF39208}" type="presOf" srcId="{DCF0A688-9E1E-484F-BF60-CBB0FE84910F}" destId="{D12571E8-9F73-4538-B022-03F874355EDF}" srcOrd="0" destOrd="0" presId="urn:microsoft.com/office/officeart/2005/8/layout/matrix3"/>
    <dgm:cxn modelId="{A661BFFC-80EA-47AB-AFE9-17F0373551A6}" type="presOf" srcId="{66E22E40-1390-4C44-8438-EAE97127B2F1}" destId="{4759C1CC-A03F-4CB7-8C83-8810EE738164}" srcOrd="0" destOrd="0" presId="urn:microsoft.com/office/officeart/2005/8/layout/matrix3"/>
    <dgm:cxn modelId="{9136699B-22C3-4958-8EF8-873C4C872AFF}" type="presParOf" srcId="{D12571E8-9F73-4538-B022-03F874355EDF}" destId="{44BFF3F8-EE4D-4424-94DD-C37F17986120}" srcOrd="0" destOrd="0" presId="urn:microsoft.com/office/officeart/2005/8/layout/matrix3"/>
    <dgm:cxn modelId="{08FA8BFB-B453-415C-8039-B354598B9677}" type="presParOf" srcId="{D12571E8-9F73-4538-B022-03F874355EDF}" destId="{4759C1CC-A03F-4CB7-8C83-8810EE738164}" srcOrd="1" destOrd="0" presId="urn:microsoft.com/office/officeart/2005/8/layout/matrix3"/>
    <dgm:cxn modelId="{E676CD0E-3290-4244-B068-E7A71B38E58A}" type="presParOf" srcId="{D12571E8-9F73-4538-B022-03F874355EDF}" destId="{AB7CFBEF-ECA7-4CBB-A808-DE6ADBCCC46E}" srcOrd="2" destOrd="0" presId="urn:microsoft.com/office/officeart/2005/8/layout/matrix3"/>
    <dgm:cxn modelId="{9A5CD0DE-26D6-41AF-9738-22265CA9F592}" type="presParOf" srcId="{D12571E8-9F73-4538-B022-03F874355EDF}" destId="{6EBBE2E5-B98C-4406-ACCC-F714CB347F01}" srcOrd="3" destOrd="0" presId="urn:microsoft.com/office/officeart/2005/8/layout/matrix3"/>
    <dgm:cxn modelId="{19FC3456-A0FF-41C1-85B5-228CEFD52BBE}" type="presParOf" srcId="{D12571E8-9F73-4538-B022-03F874355EDF}" destId="{4E0DDEB1-5FAB-447D-AD8E-2171B2E81DB8}"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22699C-2923-4AF5-B2D6-9A45608EFA16}" type="doc">
      <dgm:prSet loTypeId="urn:microsoft.com/office/officeart/2005/8/layout/chevron1" loCatId="process" qsTypeId="urn:microsoft.com/office/officeart/2005/8/quickstyle/simple1" qsCatId="simple" csTypeId="urn:microsoft.com/office/officeart/2005/8/colors/accent1_2" csCatId="accent1" phldr="1"/>
      <dgm:spPr/>
    </dgm:pt>
    <dgm:pt modelId="{6E19730C-23BC-451E-970F-D127215C1F95}">
      <dgm:prSet phldrT="[Text]" custT="1"/>
      <dgm:spPr>
        <a:solidFill>
          <a:srgbClr val="0070C0"/>
        </a:solidFill>
      </dgm:spPr>
      <dgm:t>
        <a:bodyPr/>
        <a:lstStyle/>
        <a:p>
          <a:r>
            <a:rPr lang="en-GB" sz="900">
              <a:latin typeface="Arial" panose="020B0604020202020204" pitchFamily="34" charset="0"/>
              <a:cs typeface="Arial" panose="020B0604020202020204" pitchFamily="34" charset="0"/>
            </a:rPr>
            <a:t>1</a:t>
          </a:r>
        </a:p>
      </dgm:t>
    </dgm:pt>
    <dgm:pt modelId="{C4803378-5F8B-4002-8ECB-D0DC6D80D4DE}" type="parTrans" cxnId="{74A0971C-5021-4F27-A921-9039F534F3DD}">
      <dgm:prSet/>
      <dgm:spPr/>
      <dgm:t>
        <a:bodyPr/>
        <a:lstStyle/>
        <a:p>
          <a:endParaRPr lang="en-GB" sz="900">
            <a:latin typeface="Arial" panose="020B0604020202020204" pitchFamily="34" charset="0"/>
            <a:cs typeface="Arial" panose="020B0604020202020204" pitchFamily="34" charset="0"/>
          </a:endParaRPr>
        </a:p>
      </dgm:t>
    </dgm:pt>
    <dgm:pt modelId="{CCB3155E-9945-4C6D-8BBE-B07BCE6D4BB1}" type="sibTrans" cxnId="{74A0971C-5021-4F27-A921-9039F534F3DD}">
      <dgm:prSet/>
      <dgm:spPr/>
      <dgm:t>
        <a:bodyPr/>
        <a:lstStyle/>
        <a:p>
          <a:endParaRPr lang="en-GB" sz="900">
            <a:latin typeface="Arial" panose="020B0604020202020204" pitchFamily="34" charset="0"/>
            <a:cs typeface="Arial" panose="020B0604020202020204" pitchFamily="34" charset="0"/>
          </a:endParaRPr>
        </a:p>
      </dgm:t>
    </dgm:pt>
    <dgm:pt modelId="{8EAABE99-1BBE-4B42-8613-9A1B51570322}">
      <dgm:prSet phldrT="[Text]" custT="1"/>
      <dgm:spPr>
        <a:solidFill>
          <a:srgbClr val="0070C0"/>
        </a:solidFill>
      </dgm:spPr>
      <dgm:t>
        <a:bodyPr/>
        <a:lstStyle/>
        <a:p>
          <a:r>
            <a:rPr lang="en-GB" sz="900">
              <a:latin typeface="Arial" panose="020B0604020202020204" pitchFamily="34" charset="0"/>
              <a:cs typeface="Arial" panose="020B0604020202020204" pitchFamily="34" charset="0"/>
            </a:rPr>
            <a:t>10</a:t>
          </a:r>
        </a:p>
      </dgm:t>
    </dgm:pt>
    <dgm:pt modelId="{9596D2DD-EFBE-4D4B-BFB9-7392EBCA07EE}" type="parTrans" cxnId="{3C93D1F3-96D4-4698-B0D7-7DFDC1FE5513}">
      <dgm:prSet/>
      <dgm:spPr/>
      <dgm:t>
        <a:bodyPr/>
        <a:lstStyle/>
        <a:p>
          <a:endParaRPr lang="en-GB" sz="900">
            <a:latin typeface="Arial" panose="020B0604020202020204" pitchFamily="34" charset="0"/>
            <a:cs typeface="Arial" panose="020B0604020202020204" pitchFamily="34" charset="0"/>
          </a:endParaRPr>
        </a:p>
      </dgm:t>
    </dgm:pt>
    <dgm:pt modelId="{B671FB36-CBAB-4CF5-9B76-B36B1670DB09}" type="sibTrans" cxnId="{3C93D1F3-96D4-4698-B0D7-7DFDC1FE5513}">
      <dgm:prSet/>
      <dgm:spPr/>
      <dgm:t>
        <a:bodyPr/>
        <a:lstStyle/>
        <a:p>
          <a:endParaRPr lang="en-GB" sz="900">
            <a:latin typeface="Arial" panose="020B0604020202020204" pitchFamily="34" charset="0"/>
            <a:cs typeface="Arial" panose="020B0604020202020204" pitchFamily="34" charset="0"/>
          </a:endParaRPr>
        </a:p>
      </dgm:t>
    </dgm:pt>
    <dgm:pt modelId="{945BD49E-F1A9-4BD6-A096-FF5629E68B87}">
      <dgm:prSet custT="1"/>
      <dgm:spPr>
        <a:solidFill>
          <a:srgbClr val="0070C0"/>
        </a:solidFill>
      </dgm:spPr>
      <dgm:t>
        <a:bodyPr/>
        <a:lstStyle/>
        <a:p>
          <a:r>
            <a:rPr lang="en-GB" sz="900">
              <a:latin typeface="Arial" panose="020B0604020202020204" pitchFamily="34" charset="0"/>
              <a:cs typeface="Arial" panose="020B0604020202020204" pitchFamily="34" charset="0"/>
            </a:rPr>
            <a:t>2</a:t>
          </a:r>
        </a:p>
      </dgm:t>
    </dgm:pt>
    <dgm:pt modelId="{66C3D87B-1F1B-47F6-8DA2-D1D6B45346AA}" type="parTrans" cxnId="{278C1B68-4DD3-41E5-BE43-2EB064A50D9A}">
      <dgm:prSet/>
      <dgm:spPr/>
      <dgm:t>
        <a:bodyPr/>
        <a:lstStyle/>
        <a:p>
          <a:endParaRPr lang="en-GB" sz="900">
            <a:latin typeface="Arial" panose="020B0604020202020204" pitchFamily="34" charset="0"/>
            <a:cs typeface="Arial" panose="020B0604020202020204" pitchFamily="34" charset="0"/>
          </a:endParaRPr>
        </a:p>
      </dgm:t>
    </dgm:pt>
    <dgm:pt modelId="{7860ED4A-59FE-4FAF-A4B5-4829313329E1}" type="sibTrans" cxnId="{278C1B68-4DD3-41E5-BE43-2EB064A50D9A}">
      <dgm:prSet/>
      <dgm:spPr/>
      <dgm:t>
        <a:bodyPr/>
        <a:lstStyle/>
        <a:p>
          <a:endParaRPr lang="en-GB" sz="900">
            <a:latin typeface="Arial" panose="020B0604020202020204" pitchFamily="34" charset="0"/>
            <a:cs typeface="Arial" panose="020B0604020202020204" pitchFamily="34" charset="0"/>
          </a:endParaRPr>
        </a:p>
      </dgm:t>
    </dgm:pt>
    <dgm:pt modelId="{FF060F95-E5FD-4DD4-87C9-3FB1D3DCFEE6}">
      <dgm:prSet custT="1"/>
      <dgm:spPr>
        <a:solidFill>
          <a:srgbClr val="0070C0"/>
        </a:solidFill>
      </dgm:spPr>
      <dgm:t>
        <a:bodyPr/>
        <a:lstStyle/>
        <a:p>
          <a:r>
            <a:rPr lang="en-GB" sz="900" dirty="0">
              <a:latin typeface="Arial" panose="020B0604020202020204" pitchFamily="34" charset="0"/>
              <a:cs typeface="Arial" panose="020B0604020202020204" pitchFamily="34" charset="0"/>
            </a:rPr>
            <a:t>3</a:t>
          </a:r>
        </a:p>
      </dgm:t>
    </dgm:pt>
    <dgm:pt modelId="{CCA75F99-01FB-4B7D-8039-F8ACA60F5840}" type="parTrans" cxnId="{10B13354-BD12-4989-BA77-59DF10AF4451}">
      <dgm:prSet/>
      <dgm:spPr/>
      <dgm:t>
        <a:bodyPr/>
        <a:lstStyle/>
        <a:p>
          <a:endParaRPr lang="en-GB" sz="900">
            <a:latin typeface="Arial" panose="020B0604020202020204" pitchFamily="34" charset="0"/>
            <a:cs typeface="Arial" panose="020B0604020202020204" pitchFamily="34" charset="0"/>
          </a:endParaRPr>
        </a:p>
      </dgm:t>
    </dgm:pt>
    <dgm:pt modelId="{0D1E9E52-936D-402F-9151-3A07F7F4F7FF}" type="sibTrans" cxnId="{10B13354-BD12-4989-BA77-59DF10AF4451}">
      <dgm:prSet/>
      <dgm:spPr/>
      <dgm:t>
        <a:bodyPr/>
        <a:lstStyle/>
        <a:p>
          <a:endParaRPr lang="en-GB" sz="900">
            <a:latin typeface="Arial" panose="020B0604020202020204" pitchFamily="34" charset="0"/>
            <a:cs typeface="Arial" panose="020B0604020202020204" pitchFamily="34" charset="0"/>
          </a:endParaRPr>
        </a:p>
      </dgm:t>
    </dgm:pt>
    <dgm:pt modelId="{AD0C5D0F-8C6E-4656-8E55-18A7E9996EE7}">
      <dgm:prSet custT="1"/>
      <dgm:spPr>
        <a:solidFill>
          <a:srgbClr val="0070C0"/>
        </a:solidFill>
      </dgm:spPr>
      <dgm:t>
        <a:bodyPr/>
        <a:lstStyle/>
        <a:p>
          <a:r>
            <a:rPr lang="en-GB" sz="900">
              <a:latin typeface="Arial" panose="020B0604020202020204" pitchFamily="34" charset="0"/>
              <a:cs typeface="Arial" panose="020B0604020202020204" pitchFamily="34" charset="0"/>
            </a:rPr>
            <a:t>4</a:t>
          </a:r>
        </a:p>
      </dgm:t>
    </dgm:pt>
    <dgm:pt modelId="{4A9BD920-34E0-4E63-AFBA-F8A6F4BB6969}" type="parTrans" cxnId="{DE146935-FB40-4767-9F8C-DCA0CE01AE81}">
      <dgm:prSet/>
      <dgm:spPr/>
      <dgm:t>
        <a:bodyPr/>
        <a:lstStyle/>
        <a:p>
          <a:endParaRPr lang="en-GB" sz="900">
            <a:latin typeface="Arial" panose="020B0604020202020204" pitchFamily="34" charset="0"/>
            <a:cs typeface="Arial" panose="020B0604020202020204" pitchFamily="34" charset="0"/>
          </a:endParaRPr>
        </a:p>
      </dgm:t>
    </dgm:pt>
    <dgm:pt modelId="{539B86BB-F4F0-426D-8B37-F276D6CE40A1}" type="sibTrans" cxnId="{DE146935-FB40-4767-9F8C-DCA0CE01AE81}">
      <dgm:prSet/>
      <dgm:spPr/>
      <dgm:t>
        <a:bodyPr/>
        <a:lstStyle/>
        <a:p>
          <a:endParaRPr lang="en-GB" sz="900">
            <a:latin typeface="Arial" panose="020B0604020202020204" pitchFamily="34" charset="0"/>
            <a:cs typeface="Arial" panose="020B0604020202020204" pitchFamily="34" charset="0"/>
          </a:endParaRPr>
        </a:p>
      </dgm:t>
    </dgm:pt>
    <dgm:pt modelId="{E5B034C5-E723-4900-9ACF-6AA64516A62C}">
      <dgm:prSet custT="1"/>
      <dgm:spPr>
        <a:solidFill>
          <a:srgbClr val="0070C0"/>
        </a:solidFill>
      </dgm:spPr>
      <dgm:t>
        <a:bodyPr/>
        <a:lstStyle/>
        <a:p>
          <a:r>
            <a:rPr lang="en-GB" sz="900">
              <a:latin typeface="Arial" panose="020B0604020202020204" pitchFamily="34" charset="0"/>
              <a:cs typeface="Arial" panose="020B0604020202020204" pitchFamily="34" charset="0"/>
            </a:rPr>
            <a:t>5</a:t>
          </a:r>
        </a:p>
      </dgm:t>
    </dgm:pt>
    <dgm:pt modelId="{B6E8FE2B-1173-40E2-B23B-C66693DEA935}" type="parTrans" cxnId="{58969AC0-0003-4499-9AB3-CCAF21149872}">
      <dgm:prSet/>
      <dgm:spPr/>
      <dgm:t>
        <a:bodyPr/>
        <a:lstStyle/>
        <a:p>
          <a:endParaRPr lang="en-GB" sz="900">
            <a:latin typeface="Arial" panose="020B0604020202020204" pitchFamily="34" charset="0"/>
            <a:cs typeface="Arial" panose="020B0604020202020204" pitchFamily="34" charset="0"/>
          </a:endParaRPr>
        </a:p>
      </dgm:t>
    </dgm:pt>
    <dgm:pt modelId="{346D9251-23F7-49AE-B483-5A9C44256C44}" type="sibTrans" cxnId="{58969AC0-0003-4499-9AB3-CCAF21149872}">
      <dgm:prSet/>
      <dgm:spPr/>
      <dgm:t>
        <a:bodyPr/>
        <a:lstStyle/>
        <a:p>
          <a:endParaRPr lang="en-GB" sz="900">
            <a:latin typeface="Arial" panose="020B0604020202020204" pitchFamily="34" charset="0"/>
            <a:cs typeface="Arial" panose="020B0604020202020204" pitchFamily="34" charset="0"/>
          </a:endParaRPr>
        </a:p>
      </dgm:t>
    </dgm:pt>
    <dgm:pt modelId="{43685424-2008-4C8C-800B-62C088E6DB5E}">
      <dgm:prSet custT="1"/>
      <dgm:spPr>
        <a:solidFill>
          <a:srgbClr val="0070C0"/>
        </a:solidFill>
      </dgm:spPr>
      <dgm:t>
        <a:bodyPr/>
        <a:lstStyle/>
        <a:p>
          <a:r>
            <a:rPr lang="en-GB" sz="900">
              <a:latin typeface="Arial" panose="020B0604020202020204" pitchFamily="34" charset="0"/>
              <a:cs typeface="Arial" panose="020B0604020202020204" pitchFamily="34" charset="0"/>
            </a:rPr>
            <a:t>6</a:t>
          </a:r>
        </a:p>
      </dgm:t>
    </dgm:pt>
    <dgm:pt modelId="{D088C9BD-7A94-4A2A-BEB5-7350CE44AEF4}" type="parTrans" cxnId="{E20C7113-C7FB-4399-B2DF-50913C15DAFB}">
      <dgm:prSet/>
      <dgm:spPr/>
      <dgm:t>
        <a:bodyPr/>
        <a:lstStyle/>
        <a:p>
          <a:endParaRPr lang="en-GB" sz="900">
            <a:latin typeface="Arial" panose="020B0604020202020204" pitchFamily="34" charset="0"/>
            <a:cs typeface="Arial" panose="020B0604020202020204" pitchFamily="34" charset="0"/>
          </a:endParaRPr>
        </a:p>
      </dgm:t>
    </dgm:pt>
    <dgm:pt modelId="{DF2B9EE4-B562-4435-A6BB-1A4C29E53F53}" type="sibTrans" cxnId="{E20C7113-C7FB-4399-B2DF-50913C15DAFB}">
      <dgm:prSet/>
      <dgm:spPr/>
      <dgm:t>
        <a:bodyPr/>
        <a:lstStyle/>
        <a:p>
          <a:endParaRPr lang="en-GB" sz="900">
            <a:latin typeface="Arial" panose="020B0604020202020204" pitchFamily="34" charset="0"/>
            <a:cs typeface="Arial" panose="020B0604020202020204" pitchFamily="34" charset="0"/>
          </a:endParaRPr>
        </a:p>
      </dgm:t>
    </dgm:pt>
    <dgm:pt modelId="{84527330-579B-48B5-8E01-6E9D84793816}">
      <dgm:prSet custT="1"/>
      <dgm:spPr>
        <a:solidFill>
          <a:srgbClr val="0070C0"/>
        </a:solidFill>
      </dgm:spPr>
      <dgm:t>
        <a:bodyPr/>
        <a:lstStyle/>
        <a:p>
          <a:r>
            <a:rPr lang="en-GB" sz="900">
              <a:latin typeface="Arial" panose="020B0604020202020204" pitchFamily="34" charset="0"/>
              <a:cs typeface="Arial" panose="020B0604020202020204" pitchFamily="34" charset="0"/>
            </a:rPr>
            <a:t>7</a:t>
          </a:r>
        </a:p>
      </dgm:t>
    </dgm:pt>
    <dgm:pt modelId="{3F2B200A-3C47-497F-90C8-71DA2E1700E3}" type="parTrans" cxnId="{9849DE42-EAF1-4B27-A796-A0A6800797A3}">
      <dgm:prSet/>
      <dgm:spPr/>
      <dgm:t>
        <a:bodyPr/>
        <a:lstStyle/>
        <a:p>
          <a:endParaRPr lang="en-GB" sz="900">
            <a:latin typeface="Arial" panose="020B0604020202020204" pitchFamily="34" charset="0"/>
            <a:cs typeface="Arial" panose="020B0604020202020204" pitchFamily="34" charset="0"/>
          </a:endParaRPr>
        </a:p>
      </dgm:t>
    </dgm:pt>
    <dgm:pt modelId="{F0779DD5-36F7-4C7C-BC1C-C8A7AA00F6FB}" type="sibTrans" cxnId="{9849DE42-EAF1-4B27-A796-A0A6800797A3}">
      <dgm:prSet/>
      <dgm:spPr/>
      <dgm:t>
        <a:bodyPr/>
        <a:lstStyle/>
        <a:p>
          <a:endParaRPr lang="en-GB" sz="900">
            <a:latin typeface="Arial" panose="020B0604020202020204" pitchFamily="34" charset="0"/>
            <a:cs typeface="Arial" panose="020B0604020202020204" pitchFamily="34" charset="0"/>
          </a:endParaRPr>
        </a:p>
      </dgm:t>
    </dgm:pt>
    <dgm:pt modelId="{76A4BE54-7A02-4761-8757-68B8FE128648}">
      <dgm:prSet custT="1"/>
      <dgm:spPr>
        <a:solidFill>
          <a:srgbClr val="0070C0"/>
        </a:solidFill>
      </dgm:spPr>
      <dgm:t>
        <a:bodyPr/>
        <a:lstStyle/>
        <a:p>
          <a:r>
            <a:rPr lang="en-GB" sz="900">
              <a:latin typeface="Arial" panose="020B0604020202020204" pitchFamily="34" charset="0"/>
              <a:cs typeface="Arial" panose="020B0604020202020204" pitchFamily="34" charset="0"/>
            </a:rPr>
            <a:t>8</a:t>
          </a:r>
        </a:p>
      </dgm:t>
    </dgm:pt>
    <dgm:pt modelId="{53931A5E-9E11-4E8F-B796-0763C3C2F9D9}" type="parTrans" cxnId="{AB7D5B68-19F4-49BE-9947-8288CBA40C37}">
      <dgm:prSet/>
      <dgm:spPr/>
      <dgm:t>
        <a:bodyPr/>
        <a:lstStyle/>
        <a:p>
          <a:endParaRPr lang="en-GB" sz="900">
            <a:latin typeface="Arial" panose="020B0604020202020204" pitchFamily="34" charset="0"/>
            <a:cs typeface="Arial" panose="020B0604020202020204" pitchFamily="34" charset="0"/>
          </a:endParaRPr>
        </a:p>
      </dgm:t>
    </dgm:pt>
    <dgm:pt modelId="{5D2DF1E9-24E4-4BF6-B154-AF28CE6B47A6}" type="sibTrans" cxnId="{AB7D5B68-19F4-49BE-9947-8288CBA40C37}">
      <dgm:prSet/>
      <dgm:spPr/>
      <dgm:t>
        <a:bodyPr/>
        <a:lstStyle/>
        <a:p>
          <a:endParaRPr lang="en-GB" sz="900">
            <a:latin typeface="Arial" panose="020B0604020202020204" pitchFamily="34" charset="0"/>
            <a:cs typeface="Arial" panose="020B0604020202020204" pitchFamily="34" charset="0"/>
          </a:endParaRPr>
        </a:p>
      </dgm:t>
    </dgm:pt>
    <dgm:pt modelId="{6B8FBF26-D9B0-440C-A03D-3CE16253A0F7}">
      <dgm:prSet custT="1"/>
      <dgm:spPr>
        <a:solidFill>
          <a:srgbClr val="0070C0"/>
        </a:solidFill>
      </dgm:spPr>
      <dgm:t>
        <a:bodyPr/>
        <a:lstStyle/>
        <a:p>
          <a:r>
            <a:rPr lang="en-GB" sz="900">
              <a:latin typeface="Arial" panose="020B0604020202020204" pitchFamily="34" charset="0"/>
              <a:cs typeface="Arial" panose="020B0604020202020204" pitchFamily="34" charset="0"/>
            </a:rPr>
            <a:t>9</a:t>
          </a:r>
        </a:p>
      </dgm:t>
    </dgm:pt>
    <dgm:pt modelId="{0E637F90-C1E7-4E98-BCBD-A712F23F18D0}" type="parTrans" cxnId="{27D23BB4-005F-4F3E-9C16-9FC0513E68DC}">
      <dgm:prSet/>
      <dgm:spPr/>
      <dgm:t>
        <a:bodyPr/>
        <a:lstStyle/>
        <a:p>
          <a:endParaRPr lang="en-GB" sz="900">
            <a:latin typeface="Arial" panose="020B0604020202020204" pitchFamily="34" charset="0"/>
            <a:cs typeface="Arial" panose="020B0604020202020204" pitchFamily="34" charset="0"/>
          </a:endParaRPr>
        </a:p>
      </dgm:t>
    </dgm:pt>
    <dgm:pt modelId="{3998E7DB-0355-43DD-A9F8-9EBACA3B592D}" type="sibTrans" cxnId="{27D23BB4-005F-4F3E-9C16-9FC0513E68DC}">
      <dgm:prSet/>
      <dgm:spPr/>
      <dgm:t>
        <a:bodyPr/>
        <a:lstStyle/>
        <a:p>
          <a:endParaRPr lang="en-GB" sz="900">
            <a:latin typeface="Arial" panose="020B0604020202020204" pitchFamily="34" charset="0"/>
            <a:cs typeface="Arial" panose="020B0604020202020204" pitchFamily="34" charset="0"/>
          </a:endParaRPr>
        </a:p>
      </dgm:t>
    </dgm:pt>
    <dgm:pt modelId="{99B6CFC6-CBC9-452C-A937-89E0133D4D3D}">
      <dgm:prSet custT="1"/>
      <dgm:spPr>
        <a:solidFill>
          <a:srgbClr val="0070C0"/>
        </a:solidFill>
      </dgm:spPr>
      <dgm:t>
        <a:bodyPr/>
        <a:lstStyle/>
        <a:p>
          <a:r>
            <a:rPr lang="en-GB" sz="900">
              <a:latin typeface="Arial" panose="020B0604020202020204" pitchFamily="34" charset="0"/>
              <a:cs typeface="Arial" panose="020B0604020202020204" pitchFamily="34" charset="0"/>
            </a:rPr>
            <a:t>LOW</a:t>
          </a:r>
        </a:p>
      </dgm:t>
    </dgm:pt>
    <dgm:pt modelId="{A5213BF4-94B9-4B37-9137-ACBA84100262}" type="parTrans" cxnId="{0EB1EC1E-B5D4-4A34-989D-2D3DEF13472C}">
      <dgm:prSet/>
      <dgm:spPr/>
      <dgm:t>
        <a:bodyPr/>
        <a:lstStyle/>
        <a:p>
          <a:endParaRPr lang="en-GB" sz="900">
            <a:latin typeface="Arial" panose="020B0604020202020204" pitchFamily="34" charset="0"/>
            <a:cs typeface="Arial" panose="020B0604020202020204" pitchFamily="34" charset="0"/>
          </a:endParaRPr>
        </a:p>
      </dgm:t>
    </dgm:pt>
    <dgm:pt modelId="{30B8100A-0E17-4EEF-8C8D-D9E6790CA7E6}" type="sibTrans" cxnId="{0EB1EC1E-B5D4-4A34-989D-2D3DEF13472C}">
      <dgm:prSet/>
      <dgm:spPr/>
      <dgm:t>
        <a:bodyPr/>
        <a:lstStyle/>
        <a:p>
          <a:endParaRPr lang="en-GB" sz="900">
            <a:latin typeface="Arial" panose="020B0604020202020204" pitchFamily="34" charset="0"/>
            <a:cs typeface="Arial" panose="020B0604020202020204" pitchFamily="34" charset="0"/>
          </a:endParaRPr>
        </a:p>
      </dgm:t>
    </dgm:pt>
    <dgm:pt modelId="{B8D6C098-1EA4-42B7-B94C-1BBC6DEAFC4E}">
      <dgm:prSet custT="1"/>
      <dgm:spPr>
        <a:solidFill>
          <a:srgbClr val="0070C0"/>
        </a:solidFill>
      </dgm:spPr>
      <dgm:t>
        <a:bodyPr/>
        <a:lstStyle/>
        <a:p>
          <a:r>
            <a:rPr lang="en-GB" sz="900">
              <a:latin typeface="Arial" panose="020B0604020202020204" pitchFamily="34" charset="0"/>
              <a:cs typeface="Arial" panose="020B0604020202020204" pitchFamily="34" charset="0"/>
            </a:rPr>
            <a:t>HIGH</a:t>
          </a:r>
        </a:p>
      </dgm:t>
    </dgm:pt>
    <dgm:pt modelId="{83A1898A-34C7-44AF-A6B0-C93E0F7CBF24}" type="parTrans" cxnId="{7F993E11-E357-49F6-A54C-629E06AE0A38}">
      <dgm:prSet/>
      <dgm:spPr/>
      <dgm:t>
        <a:bodyPr/>
        <a:lstStyle/>
        <a:p>
          <a:endParaRPr lang="en-GB" sz="900">
            <a:latin typeface="Arial" panose="020B0604020202020204" pitchFamily="34" charset="0"/>
            <a:cs typeface="Arial" panose="020B0604020202020204" pitchFamily="34" charset="0"/>
          </a:endParaRPr>
        </a:p>
      </dgm:t>
    </dgm:pt>
    <dgm:pt modelId="{5449A5AA-6CF5-4BE4-8D79-AB75EE2A5B74}" type="sibTrans" cxnId="{7F993E11-E357-49F6-A54C-629E06AE0A38}">
      <dgm:prSet/>
      <dgm:spPr/>
      <dgm:t>
        <a:bodyPr/>
        <a:lstStyle/>
        <a:p>
          <a:endParaRPr lang="en-GB" sz="900">
            <a:latin typeface="Arial" panose="020B0604020202020204" pitchFamily="34" charset="0"/>
            <a:cs typeface="Arial" panose="020B0604020202020204" pitchFamily="34" charset="0"/>
          </a:endParaRPr>
        </a:p>
      </dgm:t>
    </dgm:pt>
    <dgm:pt modelId="{1976A8E3-48BB-426E-82D6-D2DFDFA38711}" type="pres">
      <dgm:prSet presAssocID="{0122699C-2923-4AF5-B2D6-9A45608EFA16}" presName="Name0" presStyleCnt="0">
        <dgm:presLayoutVars>
          <dgm:dir/>
          <dgm:animLvl val="lvl"/>
          <dgm:resizeHandles val="exact"/>
        </dgm:presLayoutVars>
      </dgm:prSet>
      <dgm:spPr/>
    </dgm:pt>
    <dgm:pt modelId="{A92BFA5E-00BF-4631-9DB1-30D0DA4F3C34}" type="pres">
      <dgm:prSet presAssocID="{99B6CFC6-CBC9-452C-A937-89E0133D4D3D}" presName="parTxOnly" presStyleLbl="node1" presStyleIdx="0" presStyleCnt="12">
        <dgm:presLayoutVars>
          <dgm:chMax val="0"/>
          <dgm:chPref val="0"/>
          <dgm:bulletEnabled val="1"/>
        </dgm:presLayoutVars>
      </dgm:prSet>
      <dgm:spPr/>
    </dgm:pt>
    <dgm:pt modelId="{5EBE3330-3F1C-4539-B1C3-B411541080B6}" type="pres">
      <dgm:prSet presAssocID="{30B8100A-0E17-4EEF-8C8D-D9E6790CA7E6}" presName="parTxOnlySpace" presStyleCnt="0"/>
      <dgm:spPr/>
    </dgm:pt>
    <dgm:pt modelId="{2AC8CB5C-E704-4DB0-B658-EA69209F073C}" type="pres">
      <dgm:prSet presAssocID="{6E19730C-23BC-451E-970F-D127215C1F95}" presName="parTxOnly" presStyleLbl="node1" presStyleIdx="1" presStyleCnt="12">
        <dgm:presLayoutVars>
          <dgm:chMax val="0"/>
          <dgm:chPref val="0"/>
          <dgm:bulletEnabled val="1"/>
        </dgm:presLayoutVars>
      </dgm:prSet>
      <dgm:spPr/>
    </dgm:pt>
    <dgm:pt modelId="{5ED5624F-7215-4313-A23F-F1DF950360D7}" type="pres">
      <dgm:prSet presAssocID="{CCB3155E-9945-4C6D-8BBE-B07BCE6D4BB1}" presName="parTxOnlySpace" presStyleCnt="0"/>
      <dgm:spPr/>
    </dgm:pt>
    <dgm:pt modelId="{5625FF2C-C8A2-44EB-9343-0E7F3D5CD1B7}" type="pres">
      <dgm:prSet presAssocID="{945BD49E-F1A9-4BD6-A096-FF5629E68B87}" presName="parTxOnly" presStyleLbl="node1" presStyleIdx="2" presStyleCnt="12">
        <dgm:presLayoutVars>
          <dgm:chMax val="0"/>
          <dgm:chPref val="0"/>
          <dgm:bulletEnabled val="1"/>
        </dgm:presLayoutVars>
      </dgm:prSet>
      <dgm:spPr/>
    </dgm:pt>
    <dgm:pt modelId="{A7B5CE48-6301-4B51-AD0D-32445F50977F}" type="pres">
      <dgm:prSet presAssocID="{7860ED4A-59FE-4FAF-A4B5-4829313329E1}" presName="parTxOnlySpace" presStyleCnt="0"/>
      <dgm:spPr/>
    </dgm:pt>
    <dgm:pt modelId="{44E13688-8103-45BB-9164-242AB6E85333}" type="pres">
      <dgm:prSet presAssocID="{FF060F95-E5FD-4DD4-87C9-3FB1D3DCFEE6}" presName="parTxOnly" presStyleLbl="node1" presStyleIdx="3" presStyleCnt="12">
        <dgm:presLayoutVars>
          <dgm:chMax val="0"/>
          <dgm:chPref val="0"/>
          <dgm:bulletEnabled val="1"/>
        </dgm:presLayoutVars>
      </dgm:prSet>
      <dgm:spPr/>
    </dgm:pt>
    <dgm:pt modelId="{AE921C39-9256-48C4-ACC7-F6E4744371D7}" type="pres">
      <dgm:prSet presAssocID="{0D1E9E52-936D-402F-9151-3A07F7F4F7FF}" presName="parTxOnlySpace" presStyleCnt="0"/>
      <dgm:spPr/>
    </dgm:pt>
    <dgm:pt modelId="{A4BB56CA-B5AB-4088-A2CE-D847010804C4}" type="pres">
      <dgm:prSet presAssocID="{AD0C5D0F-8C6E-4656-8E55-18A7E9996EE7}" presName="parTxOnly" presStyleLbl="node1" presStyleIdx="4" presStyleCnt="12">
        <dgm:presLayoutVars>
          <dgm:chMax val="0"/>
          <dgm:chPref val="0"/>
          <dgm:bulletEnabled val="1"/>
        </dgm:presLayoutVars>
      </dgm:prSet>
      <dgm:spPr/>
    </dgm:pt>
    <dgm:pt modelId="{34A79FDF-57BE-4E49-BF07-AD10DB34B4EB}" type="pres">
      <dgm:prSet presAssocID="{539B86BB-F4F0-426D-8B37-F276D6CE40A1}" presName="parTxOnlySpace" presStyleCnt="0"/>
      <dgm:spPr/>
    </dgm:pt>
    <dgm:pt modelId="{235FEB5A-7D5B-4443-8177-F71460FCD70C}" type="pres">
      <dgm:prSet presAssocID="{E5B034C5-E723-4900-9ACF-6AA64516A62C}" presName="parTxOnly" presStyleLbl="node1" presStyleIdx="5" presStyleCnt="12">
        <dgm:presLayoutVars>
          <dgm:chMax val="0"/>
          <dgm:chPref val="0"/>
          <dgm:bulletEnabled val="1"/>
        </dgm:presLayoutVars>
      </dgm:prSet>
      <dgm:spPr/>
    </dgm:pt>
    <dgm:pt modelId="{724F57A6-2504-48A4-A02A-B6AA4AEFCCEB}" type="pres">
      <dgm:prSet presAssocID="{346D9251-23F7-49AE-B483-5A9C44256C44}" presName="parTxOnlySpace" presStyleCnt="0"/>
      <dgm:spPr/>
    </dgm:pt>
    <dgm:pt modelId="{613411F0-4BA2-48BF-A087-C17F30CC7607}" type="pres">
      <dgm:prSet presAssocID="{43685424-2008-4C8C-800B-62C088E6DB5E}" presName="parTxOnly" presStyleLbl="node1" presStyleIdx="6" presStyleCnt="12">
        <dgm:presLayoutVars>
          <dgm:chMax val="0"/>
          <dgm:chPref val="0"/>
          <dgm:bulletEnabled val="1"/>
        </dgm:presLayoutVars>
      </dgm:prSet>
      <dgm:spPr/>
    </dgm:pt>
    <dgm:pt modelId="{1F682A51-821B-42A6-8E32-4EE0A60720A4}" type="pres">
      <dgm:prSet presAssocID="{DF2B9EE4-B562-4435-A6BB-1A4C29E53F53}" presName="parTxOnlySpace" presStyleCnt="0"/>
      <dgm:spPr/>
    </dgm:pt>
    <dgm:pt modelId="{895C079C-6CF2-4507-8C19-EC97730DFAB7}" type="pres">
      <dgm:prSet presAssocID="{84527330-579B-48B5-8E01-6E9D84793816}" presName="parTxOnly" presStyleLbl="node1" presStyleIdx="7" presStyleCnt="12">
        <dgm:presLayoutVars>
          <dgm:chMax val="0"/>
          <dgm:chPref val="0"/>
          <dgm:bulletEnabled val="1"/>
        </dgm:presLayoutVars>
      </dgm:prSet>
      <dgm:spPr/>
    </dgm:pt>
    <dgm:pt modelId="{610EC7AB-EB88-426E-8743-90C93F5D57D9}" type="pres">
      <dgm:prSet presAssocID="{F0779DD5-36F7-4C7C-BC1C-C8A7AA00F6FB}" presName="parTxOnlySpace" presStyleCnt="0"/>
      <dgm:spPr/>
    </dgm:pt>
    <dgm:pt modelId="{1221AC42-E1B4-4E62-B6C5-C67759BC08AE}" type="pres">
      <dgm:prSet presAssocID="{76A4BE54-7A02-4761-8757-68B8FE128648}" presName="parTxOnly" presStyleLbl="node1" presStyleIdx="8" presStyleCnt="12">
        <dgm:presLayoutVars>
          <dgm:chMax val="0"/>
          <dgm:chPref val="0"/>
          <dgm:bulletEnabled val="1"/>
        </dgm:presLayoutVars>
      </dgm:prSet>
      <dgm:spPr/>
    </dgm:pt>
    <dgm:pt modelId="{EB740FB8-35CF-4D69-8D07-7F988A478AED}" type="pres">
      <dgm:prSet presAssocID="{5D2DF1E9-24E4-4BF6-B154-AF28CE6B47A6}" presName="parTxOnlySpace" presStyleCnt="0"/>
      <dgm:spPr/>
    </dgm:pt>
    <dgm:pt modelId="{B7B23AFF-E77C-4C26-B5E8-CCFCB23E9DC3}" type="pres">
      <dgm:prSet presAssocID="{6B8FBF26-D9B0-440C-A03D-3CE16253A0F7}" presName="parTxOnly" presStyleLbl="node1" presStyleIdx="9" presStyleCnt="12">
        <dgm:presLayoutVars>
          <dgm:chMax val="0"/>
          <dgm:chPref val="0"/>
          <dgm:bulletEnabled val="1"/>
        </dgm:presLayoutVars>
      </dgm:prSet>
      <dgm:spPr/>
    </dgm:pt>
    <dgm:pt modelId="{7585396B-F636-45E3-BE9E-63410F85FC6A}" type="pres">
      <dgm:prSet presAssocID="{3998E7DB-0355-43DD-A9F8-9EBACA3B592D}" presName="parTxOnlySpace" presStyleCnt="0"/>
      <dgm:spPr/>
    </dgm:pt>
    <dgm:pt modelId="{025A7363-3046-4099-9BA5-A7761C912847}" type="pres">
      <dgm:prSet presAssocID="{8EAABE99-1BBE-4B42-8613-9A1B51570322}" presName="parTxOnly" presStyleLbl="node1" presStyleIdx="10" presStyleCnt="12">
        <dgm:presLayoutVars>
          <dgm:chMax val="0"/>
          <dgm:chPref val="0"/>
          <dgm:bulletEnabled val="1"/>
        </dgm:presLayoutVars>
      </dgm:prSet>
      <dgm:spPr/>
    </dgm:pt>
    <dgm:pt modelId="{1B0CB6B5-1CFD-43D8-8EAC-4C85A78660E1}" type="pres">
      <dgm:prSet presAssocID="{B671FB36-CBAB-4CF5-9B76-B36B1670DB09}" presName="parTxOnlySpace" presStyleCnt="0"/>
      <dgm:spPr/>
    </dgm:pt>
    <dgm:pt modelId="{CE6CB26A-B3D2-4E8C-8816-4BE499D9D565}" type="pres">
      <dgm:prSet presAssocID="{B8D6C098-1EA4-42B7-B94C-1BBC6DEAFC4E}" presName="parTxOnly" presStyleLbl="node1" presStyleIdx="11" presStyleCnt="12">
        <dgm:presLayoutVars>
          <dgm:chMax val="0"/>
          <dgm:chPref val="0"/>
          <dgm:bulletEnabled val="1"/>
        </dgm:presLayoutVars>
      </dgm:prSet>
      <dgm:spPr/>
    </dgm:pt>
  </dgm:ptLst>
  <dgm:cxnLst>
    <dgm:cxn modelId="{7F993E11-E357-49F6-A54C-629E06AE0A38}" srcId="{0122699C-2923-4AF5-B2D6-9A45608EFA16}" destId="{B8D6C098-1EA4-42B7-B94C-1BBC6DEAFC4E}" srcOrd="11" destOrd="0" parTransId="{83A1898A-34C7-44AF-A6B0-C93E0F7CBF24}" sibTransId="{5449A5AA-6CF5-4BE4-8D79-AB75EE2A5B74}"/>
    <dgm:cxn modelId="{E20C7113-C7FB-4399-B2DF-50913C15DAFB}" srcId="{0122699C-2923-4AF5-B2D6-9A45608EFA16}" destId="{43685424-2008-4C8C-800B-62C088E6DB5E}" srcOrd="6" destOrd="0" parTransId="{D088C9BD-7A94-4A2A-BEB5-7350CE44AEF4}" sibTransId="{DF2B9EE4-B562-4435-A6BB-1A4C29E53F53}"/>
    <dgm:cxn modelId="{74A0971C-5021-4F27-A921-9039F534F3DD}" srcId="{0122699C-2923-4AF5-B2D6-9A45608EFA16}" destId="{6E19730C-23BC-451E-970F-D127215C1F95}" srcOrd="1" destOrd="0" parTransId="{C4803378-5F8B-4002-8ECB-D0DC6D80D4DE}" sibTransId="{CCB3155E-9945-4C6D-8BBE-B07BCE6D4BB1}"/>
    <dgm:cxn modelId="{0EB1EC1E-B5D4-4A34-989D-2D3DEF13472C}" srcId="{0122699C-2923-4AF5-B2D6-9A45608EFA16}" destId="{99B6CFC6-CBC9-452C-A937-89E0133D4D3D}" srcOrd="0" destOrd="0" parTransId="{A5213BF4-94B9-4B37-9137-ACBA84100262}" sibTransId="{30B8100A-0E17-4EEF-8C8D-D9E6790CA7E6}"/>
    <dgm:cxn modelId="{6B315925-D66C-4304-8BFF-04C4477E1E3B}" type="presOf" srcId="{6E19730C-23BC-451E-970F-D127215C1F95}" destId="{2AC8CB5C-E704-4DB0-B658-EA69209F073C}" srcOrd="0" destOrd="0" presId="urn:microsoft.com/office/officeart/2005/8/layout/chevron1"/>
    <dgm:cxn modelId="{CCE8B929-545A-470F-9A6D-6C80E4A42129}" type="presOf" srcId="{8EAABE99-1BBE-4B42-8613-9A1B51570322}" destId="{025A7363-3046-4099-9BA5-A7761C912847}" srcOrd="0" destOrd="0" presId="urn:microsoft.com/office/officeart/2005/8/layout/chevron1"/>
    <dgm:cxn modelId="{DE146935-FB40-4767-9F8C-DCA0CE01AE81}" srcId="{0122699C-2923-4AF5-B2D6-9A45608EFA16}" destId="{AD0C5D0F-8C6E-4656-8E55-18A7E9996EE7}" srcOrd="4" destOrd="0" parTransId="{4A9BD920-34E0-4E63-AFBA-F8A6F4BB6969}" sibTransId="{539B86BB-F4F0-426D-8B37-F276D6CE40A1}"/>
    <dgm:cxn modelId="{9849DE42-EAF1-4B27-A796-A0A6800797A3}" srcId="{0122699C-2923-4AF5-B2D6-9A45608EFA16}" destId="{84527330-579B-48B5-8E01-6E9D84793816}" srcOrd="7" destOrd="0" parTransId="{3F2B200A-3C47-497F-90C8-71DA2E1700E3}" sibTransId="{F0779DD5-36F7-4C7C-BC1C-C8A7AA00F6FB}"/>
    <dgm:cxn modelId="{278C1B68-4DD3-41E5-BE43-2EB064A50D9A}" srcId="{0122699C-2923-4AF5-B2D6-9A45608EFA16}" destId="{945BD49E-F1A9-4BD6-A096-FF5629E68B87}" srcOrd="2" destOrd="0" parTransId="{66C3D87B-1F1B-47F6-8DA2-D1D6B45346AA}" sibTransId="{7860ED4A-59FE-4FAF-A4B5-4829313329E1}"/>
    <dgm:cxn modelId="{AB7D5B68-19F4-49BE-9947-8288CBA40C37}" srcId="{0122699C-2923-4AF5-B2D6-9A45608EFA16}" destId="{76A4BE54-7A02-4761-8757-68B8FE128648}" srcOrd="8" destOrd="0" parTransId="{53931A5E-9E11-4E8F-B796-0763C3C2F9D9}" sibTransId="{5D2DF1E9-24E4-4BF6-B154-AF28CE6B47A6}"/>
    <dgm:cxn modelId="{7D77CD4B-21C0-4F72-9FE2-838B22031F61}" type="presOf" srcId="{B8D6C098-1EA4-42B7-B94C-1BBC6DEAFC4E}" destId="{CE6CB26A-B3D2-4E8C-8816-4BE499D9D565}" srcOrd="0" destOrd="0" presId="urn:microsoft.com/office/officeart/2005/8/layout/chevron1"/>
    <dgm:cxn modelId="{73A2D76F-7869-4933-B7A0-B1A2ACE91B4D}" type="presOf" srcId="{84527330-579B-48B5-8E01-6E9D84793816}" destId="{895C079C-6CF2-4507-8C19-EC97730DFAB7}" srcOrd="0" destOrd="0" presId="urn:microsoft.com/office/officeart/2005/8/layout/chevron1"/>
    <dgm:cxn modelId="{10B13354-BD12-4989-BA77-59DF10AF4451}" srcId="{0122699C-2923-4AF5-B2D6-9A45608EFA16}" destId="{FF060F95-E5FD-4DD4-87C9-3FB1D3DCFEE6}" srcOrd="3" destOrd="0" parTransId="{CCA75F99-01FB-4B7D-8039-F8ACA60F5840}" sibTransId="{0D1E9E52-936D-402F-9151-3A07F7F4F7FF}"/>
    <dgm:cxn modelId="{5BC68E59-7812-4762-9C2F-B1CC345D9CA4}" type="presOf" srcId="{E5B034C5-E723-4900-9ACF-6AA64516A62C}" destId="{235FEB5A-7D5B-4443-8177-F71460FCD70C}" srcOrd="0" destOrd="0" presId="urn:microsoft.com/office/officeart/2005/8/layout/chevron1"/>
    <dgm:cxn modelId="{93F24C88-5298-44FF-91B7-8CAA82A1EA98}" type="presOf" srcId="{0122699C-2923-4AF5-B2D6-9A45608EFA16}" destId="{1976A8E3-48BB-426E-82D6-D2DFDFA38711}" srcOrd="0" destOrd="0" presId="urn:microsoft.com/office/officeart/2005/8/layout/chevron1"/>
    <dgm:cxn modelId="{20D54190-88C1-48A4-9014-C2125D2AA364}" type="presOf" srcId="{43685424-2008-4C8C-800B-62C088E6DB5E}" destId="{613411F0-4BA2-48BF-A087-C17F30CC7607}" srcOrd="0" destOrd="0" presId="urn:microsoft.com/office/officeart/2005/8/layout/chevron1"/>
    <dgm:cxn modelId="{3095B796-4F00-49A5-8930-9DA90EBB47A3}" type="presOf" srcId="{FF060F95-E5FD-4DD4-87C9-3FB1D3DCFEE6}" destId="{44E13688-8103-45BB-9164-242AB6E85333}" srcOrd="0" destOrd="0" presId="urn:microsoft.com/office/officeart/2005/8/layout/chevron1"/>
    <dgm:cxn modelId="{27D23BB4-005F-4F3E-9C16-9FC0513E68DC}" srcId="{0122699C-2923-4AF5-B2D6-9A45608EFA16}" destId="{6B8FBF26-D9B0-440C-A03D-3CE16253A0F7}" srcOrd="9" destOrd="0" parTransId="{0E637F90-C1E7-4E98-BCBD-A712F23F18D0}" sibTransId="{3998E7DB-0355-43DD-A9F8-9EBACA3B592D}"/>
    <dgm:cxn modelId="{61499EBB-F6D3-4676-B724-BD6EB6650A10}" type="presOf" srcId="{945BD49E-F1A9-4BD6-A096-FF5629E68B87}" destId="{5625FF2C-C8A2-44EB-9343-0E7F3D5CD1B7}" srcOrd="0" destOrd="0" presId="urn:microsoft.com/office/officeart/2005/8/layout/chevron1"/>
    <dgm:cxn modelId="{D29471BC-1950-4499-B160-4158E32AE600}" type="presOf" srcId="{76A4BE54-7A02-4761-8757-68B8FE128648}" destId="{1221AC42-E1B4-4E62-B6C5-C67759BC08AE}" srcOrd="0" destOrd="0" presId="urn:microsoft.com/office/officeart/2005/8/layout/chevron1"/>
    <dgm:cxn modelId="{58969AC0-0003-4499-9AB3-CCAF21149872}" srcId="{0122699C-2923-4AF5-B2D6-9A45608EFA16}" destId="{E5B034C5-E723-4900-9ACF-6AA64516A62C}" srcOrd="5" destOrd="0" parTransId="{B6E8FE2B-1173-40E2-B23B-C66693DEA935}" sibTransId="{346D9251-23F7-49AE-B483-5A9C44256C44}"/>
    <dgm:cxn modelId="{3E01ECE1-3B38-4996-9291-631C2FC0D638}" type="presOf" srcId="{99B6CFC6-CBC9-452C-A937-89E0133D4D3D}" destId="{A92BFA5E-00BF-4631-9DB1-30D0DA4F3C34}" srcOrd="0" destOrd="0" presId="urn:microsoft.com/office/officeart/2005/8/layout/chevron1"/>
    <dgm:cxn modelId="{F53818E6-EE58-4D6F-91B3-DED3471A93A7}" type="presOf" srcId="{AD0C5D0F-8C6E-4656-8E55-18A7E9996EE7}" destId="{A4BB56CA-B5AB-4088-A2CE-D847010804C4}" srcOrd="0" destOrd="0" presId="urn:microsoft.com/office/officeart/2005/8/layout/chevron1"/>
    <dgm:cxn modelId="{3C93D1F3-96D4-4698-B0D7-7DFDC1FE5513}" srcId="{0122699C-2923-4AF5-B2D6-9A45608EFA16}" destId="{8EAABE99-1BBE-4B42-8613-9A1B51570322}" srcOrd="10" destOrd="0" parTransId="{9596D2DD-EFBE-4D4B-BFB9-7392EBCA07EE}" sibTransId="{B671FB36-CBAB-4CF5-9B76-B36B1670DB09}"/>
    <dgm:cxn modelId="{258283F4-C87E-43DF-849B-786CA3FFAFDB}" type="presOf" srcId="{6B8FBF26-D9B0-440C-A03D-3CE16253A0F7}" destId="{B7B23AFF-E77C-4C26-B5E8-CCFCB23E9DC3}" srcOrd="0" destOrd="0" presId="urn:microsoft.com/office/officeart/2005/8/layout/chevron1"/>
    <dgm:cxn modelId="{F1E4AD45-39A7-43BE-9C7C-CF0BD5BCF648}" type="presParOf" srcId="{1976A8E3-48BB-426E-82D6-D2DFDFA38711}" destId="{A92BFA5E-00BF-4631-9DB1-30D0DA4F3C34}" srcOrd="0" destOrd="0" presId="urn:microsoft.com/office/officeart/2005/8/layout/chevron1"/>
    <dgm:cxn modelId="{F3F26B16-7AF1-4995-AF42-5E3E2060D38A}" type="presParOf" srcId="{1976A8E3-48BB-426E-82D6-D2DFDFA38711}" destId="{5EBE3330-3F1C-4539-B1C3-B411541080B6}" srcOrd="1" destOrd="0" presId="urn:microsoft.com/office/officeart/2005/8/layout/chevron1"/>
    <dgm:cxn modelId="{24D7EABA-19E8-4B6F-846C-CC2D21EC56A4}" type="presParOf" srcId="{1976A8E3-48BB-426E-82D6-D2DFDFA38711}" destId="{2AC8CB5C-E704-4DB0-B658-EA69209F073C}" srcOrd="2" destOrd="0" presId="urn:microsoft.com/office/officeart/2005/8/layout/chevron1"/>
    <dgm:cxn modelId="{4CBE56EE-64B0-4D77-983F-3D1417B40662}" type="presParOf" srcId="{1976A8E3-48BB-426E-82D6-D2DFDFA38711}" destId="{5ED5624F-7215-4313-A23F-F1DF950360D7}" srcOrd="3" destOrd="0" presId="urn:microsoft.com/office/officeart/2005/8/layout/chevron1"/>
    <dgm:cxn modelId="{55B46ECC-A1CC-4135-9D75-43BD014A18D2}" type="presParOf" srcId="{1976A8E3-48BB-426E-82D6-D2DFDFA38711}" destId="{5625FF2C-C8A2-44EB-9343-0E7F3D5CD1B7}" srcOrd="4" destOrd="0" presId="urn:microsoft.com/office/officeart/2005/8/layout/chevron1"/>
    <dgm:cxn modelId="{A7446FCB-C8B3-41DE-9030-BC48490816CB}" type="presParOf" srcId="{1976A8E3-48BB-426E-82D6-D2DFDFA38711}" destId="{A7B5CE48-6301-4B51-AD0D-32445F50977F}" srcOrd="5" destOrd="0" presId="urn:microsoft.com/office/officeart/2005/8/layout/chevron1"/>
    <dgm:cxn modelId="{4EFB7C97-99A1-4144-BBD3-2A6263176E98}" type="presParOf" srcId="{1976A8E3-48BB-426E-82D6-D2DFDFA38711}" destId="{44E13688-8103-45BB-9164-242AB6E85333}" srcOrd="6" destOrd="0" presId="urn:microsoft.com/office/officeart/2005/8/layout/chevron1"/>
    <dgm:cxn modelId="{B04D36FA-200E-4013-898D-AC8EA9912058}" type="presParOf" srcId="{1976A8E3-48BB-426E-82D6-D2DFDFA38711}" destId="{AE921C39-9256-48C4-ACC7-F6E4744371D7}" srcOrd="7" destOrd="0" presId="urn:microsoft.com/office/officeart/2005/8/layout/chevron1"/>
    <dgm:cxn modelId="{8DC33671-4454-447F-BA16-4F3E357587DB}" type="presParOf" srcId="{1976A8E3-48BB-426E-82D6-D2DFDFA38711}" destId="{A4BB56CA-B5AB-4088-A2CE-D847010804C4}" srcOrd="8" destOrd="0" presId="urn:microsoft.com/office/officeart/2005/8/layout/chevron1"/>
    <dgm:cxn modelId="{7AAD2442-D795-4C39-8CFF-45D7DB244C2D}" type="presParOf" srcId="{1976A8E3-48BB-426E-82D6-D2DFDFA38711}" destId="{34A79FDF-57BE-4E49-BF07-AD10DB34B4EB}" srcOrd="9" destOrd="0" presId="urn:microsoft.com/office/officeart/2005/8/layout/chevron1"/>
    <dgm:cxn modelId="{1CC4903E-A3D1-411A-8A58-62A59010D1BC}" type="presParOf" srcId="{1976A8E3-48BB-426E-82D6-D2DFDFA38711}" destId="{235FEB5A-7D5B-4443-8177-F71460FCD70C}" srcOrd="10" destOrd="0" presId="urn:microsoft.com/office/officeart/2005/8/layout/chevron1"/>
    <dgm:cxn modelId="{6FA56FD5-80E2-4D2C-A8C3-F70F11580EF6}" type="presParOf" srcId="{1976A8E3-48BB-426E-82D6-D2DFDFA38711}" destId="{724F57A6-2504-48A4-A02A-B6AA4AEFCCEB}" srcOrd="11" destOrd="0" presId="urn:microsoft.com/office/officeart/2005/8/layout/chevron1"/>
    <dgm:cxn modelId="{08A13DBB-28B1-4325-B2D5-2B8B5B0DC741}" type="presParOf" srcId="{1976A8E3-48BB-426E-82D6-D2DFDFA38711}" destId="{613411F0-4BA2-48BF-A087-C17F30CC7607}" srcOrd="12" destOrd="0" presId="urn:microsoft.com/office/officeart/2005/8/layout/chevron1"/>
    <dgm:cxn modelId="{162844FC-6E83-4614-A8F4-B7560C8A2A79}" type="presParOf" srcId="{1976A8E3-48BB-426E-82D6-D2DFDFA38711}" destId="{1F682A51-821B-42A6-8E32-4EE0A60720A4}" srcOrd="13" destOrd="0" presId="urn:microsoft.com/office/officeart/2005/8/layout/chevron1"/>
    <dgm:cxn modelId="{C5708B2F-69AF-470A-B8BB-ECB0B7628FE8}" type="presParOf" srcId="{1976A8E3-48BB-426E-82D6-D2DFDFA38711}" destId="{895C079C-6CF2-4507-8C19-EC97730DFAB7}" srcOrd="14" destOrd="0" presId="urn:microsoft.com/office/officeart/2005/8/layout/chevron1"/>
    <dgm:cxn modelId="{0C60FF9B-EF96-44E4-8EA3-0BE01584CB53}" type="presParOf" srcId="{1976A8E3-48BB-426E-82D6-D2DFDFA38711}" destId="{610EC7AB-EB88-426E-8743-90C93F5D57D9}" srcOrd="15" destOrd="0" presId="urn:microsoft.com/office/officeart/2005/8/layout/chevron1"/>
    <dgm:cxn modelId="{13C95105-6CEA-4152-BB64-D0BD57D9D06A}" type="presParOf" srcId="{1976A8E3-48BB-426E-82D6-D2DFDFA38711}" destId="{1221AC42-E1B4-4E62-B6C5-C67759BC08AE}" srcOrd="16" destOrd="0" presId="urn:microsoft.com/office/officeart/2005/8/layout/chevron1"/>
    <dgm:cxn modelId="{F337F624-509C-4D12-995A-D196AE74F546}" type="presParOf" srcId="{1976A8E3-48BB-426E-82D6-D2DFDFA38711}" destId="{EB740FB8-35CF-4D69-8D07-7F988A478AED}" srcOrd="17" destOrd="0" presId="urn:microsoft.com/office/officeart/2005/8/layout/chevron1"/>
    <dgm:cxn modelId="{81EDC83F-5F6A-423F-BE15-A53A449E0ABA}" type="presParOf" srcId="{1976A8E3-48BB-426E-82D6-D2DFDFA38711}" destId="{B7B23AFF-E77C-4C26-B5E8-CCFCB23E9DC3}" srcOrd="18" destOrd="0" presId="urn:microsoft.com/office/officeart/2005/8/layout/chevron1"/>
    <dgm:cxn modelId="{2B3E0AD9-992E-41CA-A973-87F1DF91DC32}" type="presParOf" srcId="{1976A8E3-48BB-426E-82D6-D2DFDFA38711}" destId="{7585396B-F636-45E3-BE9E-63410F85FC6A}" srcOrd="19" destOrd="0" presId="urn:microsoft.com/office/officeart/2005/8/layout/chevron1"/>
    <dgm:cxn modelId="{0A535ED4-455E-4379-BDC4-46BF73C201D0}" type="presParOf" srcId="{1976A8E3-48BB-426E-82D6-D2DFDFA38711}" destId="{025A7363-3046-4099-9BA5-A7761C912847}" srcOrd="20" destOrd="0" presId="urn:microsoft.com/office/officeart/2005/8/layout/chevron1"/>
    <dgm:cxn modelId="{68A73A18-FE8A-4688-938A-00992DF07D08}" type="presParOf" srcId="{1976A8E3-48BB-426E-82D6-D2DFDFA38711}" destId="{1B0CB6B5-1CFD-43D8-8EAC-4C85A78660E1}" srcOrd="21" destOrd="0" presId="urn:microsoft.com/office/officeart/2005/8/layout/chevron1"/>
    <dgm:cxn modelId="{707C11D5-ADD4-4D69-9A78-3AE229D7E7D6}" type="presParOf" srcId="{1976A8E3-48BB-426E-82D6-D2DFDFA38711}" destId="{CE6CB26A-B3D2-4E8C-8816-4BE499D9D565}" srcOrd="2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FC3D96-38E3-4EC3-A846-DF42A8EA6F4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C8E2C927-A9B5-43EA-B1B2-151491BC22B7}">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What are two main take away points from this lesson? </a:t>
          </a:r>
          <a:endParaRPr lang="en-GB" sz="1800" dirty="0"/>
        </a:p>
      </dgm:t>
    </dgm:pt>
    <dgm:pt modelId="{EDE1C9D2-1CE2-4C9F-990B-0CAC8FD1F62D}" type="parTrans" cxnId="{0700AD5F-0BFC-4C97-A3B0-4467840DB8FB}">
      <dgm:prSet/>
      <dgm:spPr/>
      <dgm:t>
        <a:bodyPr/>
        <a:lstStyle/>
        <a:p>
          <a:endParaRPr lang="en-GB"/>
        </a:p>
      </dgm:t>
    </dgm:pt>
    <dgm:pt modelId="{28B842D1-7338-43E9-849A-3814D5CF8CAB}" type="sibTrans" cxnId="{0700AD5F-0BFC-4C97-A3B0-4467840DB8FB}">
      <dgm:prSet/>
      <dgm:spPr/>
      <dgm:t>
        <a:bodyPr/>
        <a:lstStyle/>
        <a:p>
          <a:endParaRPr lang="en-GB"/>
        </a:p>
      </dgm:t>
    </dgm:pt>
    <dgm:pt modelId="{DD245104-39AE-4B0A-A737-EBD784BD1718}">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dirty="0"/>
        </a:p>
      </dgm:t>
    </dgm:pt>
    <dgm:pt modelId="{9BD58EAF-BC60-4A94-B5FE-4F708B086309}" type="parTrans" cxnId="{68918283-9397-4B2F-9C85-0A50A5770D7F}">
      <dgm:prSet/>
      <dgm:spPr/>
      <dgm:t>
        <a:bodyPr/>
        <a:lstStyle/>
        <a:p>
          <a:endParaRPr lang="en-GB"/>
        </a:p>
      </dgm:t>
    </dgm:pt>
    <dgm:pt modelId="{4A8F42AD-A97D-4D30-B04B-7D3F2E87592C}" type="sibTrans" cxnId="{68918283-9397-4B2F-9C85-0A50A5770D7F}">
      <dgm:prSet/>
      <dgm:spPr/>
      <dgm:t>
        <a:bodyPr/>
        <a:lstStyle/>
        <a:p>
          <a:endParaRPr lang="en-GB"/>
        </a:p>
      </dgm:t>
    </dgm:pt>
    <dgm:pt modelId="{617FB86E-4754-45AB-8CE8-C299865FDDAF}" type="pres">
      <dgm:prSet presAssocID="{EFFC3D96-38E3-4EC3-A846-DF42A8EA6F4E}" presName="Name0" presStyleCnt="0">
        <dgm:presLayoutVars>
          <dgm:dir/>
          <dgm:animLvl val="lvl"/>
          <dgm:resizeHandles val="exact"/>
        </dgm:presLayoutVars>
      </dgm:prSet>
      <dgm:spPr/>
    </dgm:pt>
    <dgm:pt modelId="{030AF37C-79D8-413F-953E-0B8490B882B4}" type="pres">
      <dgm:prSet presAssocID="{DD245104-39AE-4B0A-A737-EBD784BD1718}" presName="boxAndChildren" presStyleCnt="0"/>
      <dgm:spPr/>
    </dgm:pt>
    <dgm:pt modelId="{40517FB3-2BB5-4F84-A8FF-51A81DF8D24A}" type="pres">
      <dgm:prSet presAssocID="{DD245104-39AE-4B0A-A737-EBD784BD1718}" presName="parentTextBox" presStyleLbl="node1" presStyleIdx="0" presStyleCnt="2"/>
      <dgm:spPr/>
    </dgm:pt>
    <dgm:pt modelId="{993F0B0E-E8BA-4D44-ADFD-0D9D66161974}" type="pres">
      <dgm:prSet presAssocID="{28B842D1-7338-43E9-849A-3814D5CF8CAB}" presName="sp" presStyleCnt="0"/>
      <dgm:spPr/>
    </dgm:pt>
    <dgm:pt modelId="{82379E9C-3683-416B-8D5C-221526D00006}" type="pres">
      <dgm:prSet presAssocID="{C8E2C927-A9B5-43EA-B1B2-151491BC22B7}" presName="arrowAndChildren" presStyleCnt="0"/>
      <dgm:spPr/>
    </dgm:pt>
    <dgm:pt modelId="{88C2F456-93FF-421B-8ADB-874E6AF3F6A9}" type="pres">
      <dgm:prSet presAssocID="{C8E2C927-A9B5-43EA-B1B2-151491BC22B7}" presName="parentTextArrow" presStyleLbl="node1" presStyleIdx="1" presStyleCnt="2"/>
      <dgm:spPr/>
    </dgm:pt>
  </dgm:ptLst>
  <dgm:cxnLst>
    <dgm:cxn modelId="{0700AD5F-0BFC-4C97-A3B0-4467840DB8FB}" srcId="{EFFC3D96-38E3-4EC3-A846-DF42A8EA6F4E}" destId="{C8E2C927-A9B5-43EA-B1B2-151491BC22B7}" srcOrd="0" destOrd="0" parTransId="{EDE1C9D2-1CE2-4C9F-990B-0CAC8FD1F62D}" sibTransId="{28B842D1-7338-43E9-849A-3814D5CF8CAB}"/>
    <dgm:cxn modelId="{70F31483-CB16-44A1-BA55-A4393BD7C976}" type="presOf" srcId="{EFFC3D96-38E3-4EC3-A846-DF42A8EA6F4E}" destId="{617FB86E-4754-45AB-8CE8-C299865FDDAF}" srcOrd="0" destOrd="0" presId="urn:microsoft.com/office/officeart/2005/8/layout/process4"/>
    <dgm:cxn modelId="{68918283-9397-4B2F-9C85-0A50A5770D7F}" srcId="{EFFC3D96-38E3-4EC3-A846-DF42A8EA6F4E}" destId="{DD245104-39AE-4B0A-A737-EBD784BD1718}" srcOrd="1" destOrd="0" parTransId="{9BD58EAF-BC60-4A94-B5FE-4F708B086309}" sibTransId="{4A8F42AD-A97D-4D30-B04B-7D3F2E87592C}"/>
    <dgm:cxn modelId="{982156A8-DBB1-4999-A3AF-3F4B670F7ADE}" type="presOf" srcId="{DD245104-39AE-4B0A-A737-EBD784BD1718}" destId="{40517FB3-2BB5-4F84-A8FF-51A81DF8D24A}" srcOrd="0" destOrd="0" presId="urn:microsoft.com/office/officeart/2005/8/layout/process4"/>
    <dgm:cxn modelId="{3D7DFED3-65F2-4377-B063-7924B1113FB5}" type="presOf" srcId="{C8E2C927-A9B5-43EA-B1B2-151491BC22B7}" destId="{88C2F456-93FF-421B-8ADB-874E6AF3F6A9}" srcOrd="0" destOrd="0" presId="urn:microsoft.com/office/officeart/2005/8/layout/process4"/>
    <dgm:cxn modelId="{14CF4792-AC18-444A-A3A5-B06F40EB0AA1}" type="presParOf" srcId="{617FB86E-4754-45AB-8CE8-C299865FDDAF}" destId="{030AF37C-79D8-413F-953E-0B8490B882B4}" srcOrd="0" destOrd="0" presId="urn:microsoft.com/office/officeart/2005/8/layout/process4"/>
    <dgm:cxn modelId="{03917C4F-9781-4D1D-ABF7-D35B875D2D24}" type="presParOf" srcId="{030AF37C-79D8-413F-953E-0B8490B882B4}" destId="{40517FB3-2BB5-4F84-A8FF-51A81DF8D24A}" srcOrd="0" destOrd="0" presId="urn:microsoft.com/office/officeart/2005/8/layout/process4"/>
    <dgm:cxn modelId="{4C295B9B-F67A-40D3-A5E6-81FB92083D43}" type="presParOf" srcId="{617FB86E-4754-45AB-8CE8-C299865FDDAF}" destId="{993F0B0E-E8BA-4D44-ADFD-0D9D66161974}" srcOrd="1" destOrd="0" presId="urn:microsoft.com/office/officeart/2005/8/layout/process4"/>
    <dgm:cxn modelId="{98475CF5-9FD8-4343-B577-3E93D8558E25}" type="presParOf" srcId="{617FB86E-4754-45AB-8CE8-C299865FDDAF}" destId="{82379E9C-3683-416B-8D5C-221526D00006}" srcOrd="2" destOrd="0" presId="urn:microsoft.com/office/officeart/2005/8/layout/process4"/>
    <dgm:cxn modelId="{7AD1128A-9910-4401-9672-E3E63F460E97}" type="presParOf" srcId="{82379E9C-3683-416B-8D5C-221526D00006}" destId="{88C2F456-93FF-421B-8ADB-874E6AF3F6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7A1939-10A3-41A6-983E-0794D5C206E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B1AE8F54-1C73-4DEA-A5BC-CBDC1473D591}">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 Behaviour </a:t>
          </a:r>
        </a:p>
      </dgm:t>
    </dgm:pt>
    <dgm:pt modelId="{18762E47-B4B8-4E1A-901B-6FD75B09B008}" type="parTrans" cxnId="{7C3C371A-EE1A-464C-BF74-D9999AA7CC88}">
      <dgm:prSet/>
      <dgm:spPr/>
      <dgm:t>
        <a:bodyPr/>
        <a:lstStyle/>
        <a:p>
          <a:endParaRPr lang="en-GB"/>
        </a:p>
      </dgm:t>
    </dgm:pt>
    <dgm:pt modelId="{0E2AB6E4-0E0A-4482-9B41-4B184DDEDD84}" type="sibTrans" cxnId="{7C3C371A-EE1A-464C-BF74-D9999AA7CC88}">
      <dgm:prSet/>
      <dgm:spPr/>
      <dgm:t>
        <a:bodyPr/>
        <a:lstStyle/>
        <a:p>
          <a:endParaRPr lang="en-GB"/>
        </a:p>
      </dgm:t>
    </dgm:pt>
    <dgm:pt modelId="{DAC40F60-E5E1-47AC-8AE1-D05BF42C4CA9}">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Capability </a:t>
          </a:r>
        </a:p>
      </dgm:t>
    </dgm:pt>
    <dgm:pt modelId="{A05866AC-1ACA-47BB-B017-45EA92473566}" type="parTrans" cxnId="{BCA66B9C-E994-4127-B587-122220056F0C}">
      <dgm:prSet/>
      <dgm:spPr/>
      <dgm:t>
        <a:bodyPr/>
        <a:lstStyle/>
        <a:p>
          <a:endParaRPr lang="en-GB"/>
        </a:p>
      </dgm:t>
    </dgm:pt>
    <dgm:pt modelId="{FC034D92-72C7-4907-A50B-D4CB1668BA47}" type="sibTrans" cxnId="{BCA66B9C-E994-4127-B587-122220056F0C}">
      <dgm:prSet/>
      <dgm:spPr/>
      <dgm:t>
        <a:bodyPr/>
        <a:lstStyle/>
        <a:p>
          <a:endParaRPr lang="en-GB"/>
        </a:p>
      </dgm:t>
    </dgm:pt>
    <dgm:pt modelId="{9EFCF4AD-1453-4AB5-A0DC-0840B06AB2EF}">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Opportunity</a:t>
          </a:r>
        </a:p>
      </dgm:t>
    </dgm:pt>
    <dgm:pt modelId="{76423547-1784-4132-9BDC-8CAA31289119}" type="parTrans" cxnId="{A55B22F0-4B1C-43EE-B729-C9FF916F3C75}">
      <dgm:prSet/>
      <dgm:spPr/>
      <dgm:t>
        <a:bodyPr/>
        <a:lstStyle/>
        <a:p>
          <a:endParaRPr lang="en-GB"/>
        </a:p>
      </dgm:t>
    </dgm:pt>
    <dgm:pt modelId="{30B39CE0-18B1-4E46-8EBE-CEB6CEF7861C}" type="sibTrans" cxnId="{A55B22F0-4B1C-43EE-B729-C9FF916F3C75}">
      <dgm:prSet/>
      <dgm:spPr/>
      <dgm:t>
        <a:bodyPr/>
        <a:lstStyle/>
        <a:p>
          <a:endParaRPr lang="en-GB"/>
        </a:p>
      </dgm:t>
    </dgm:pt>
    <dgm:pt modelId="{F0CEB9DB-862F-4859-A2C9-3072949EFFDF}">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Motivation </a:t>
          </a:r>
        </a:p>
      </dgm:t>
    </dgm:pt>
    <dgm:pt modelId="{F823F08E-9BFA-4AA3-B4BA-760E0CCE24E8}" type="parTrans" cxnId="{8CACDAC8-519A-4A13-9450-8C3C1E0DB9D3}">
      <dgm:prSet/>
      <dgm:spPr/>
      <dgm:t>
        <a:bodyPr/>
        <a:lstStyle/>
        <a:p>
          <a:endParaRPr lang="en-GB"/>
        </a:p>
      </dgm:t>
    </dgm:pt>
    <dgm:pt modelId="{ABCEA133-056B-4E49-A545-ECF45E8259EF}" type="sibTrans" cxnId="{8CACDAC8-519A-4A13-9450-8C3C1E0DB9D3}">
      <dgm:prSet/>
      <dgm:spPr/>
      <dgm:t>
        <a:bodyPr/>
        <a:lstStyle/>
        <a:p>
          <a:endParaRPr lang="en-GB"/>
        </a:p>
      </dgm:t>
    </dgm:pt>
    <dgm:pt modelId="{F3F46D6B-751B-430B-A4D7-9B93A12F08A0}" type="pres">
      <dgm:prSet presAssocID="{BE7A1939-10A3-41A6-983E-0794D5C206E1}" presName="cycle" presStyleCnt="0">
        <dgm:presLayoutVars>
          <dgm:chMax val="1"/>
          <dgm:dir/>
          <dgm:animLvl val="ctr"/>
          <dgm:resizeHandles val="exact"/>
        </dgm:presLayoutVars>
      </dgm:prSet>
      <dgm:spPr/>
    </dgm:pt>
    <dgm:pt modelId="{A792EF99-9731-4648-812D-59AF69F7EEA9}" type="pres">
      <dgm:prSet presAssocID="{B1AE8F54-1C73-4DEA-A5BC-CBDC1473D591}" presName="centerShape" presStyleLbl="node0" presStyleIdx="0" presStyleCnt="1"/>
      <dgm:spPr/>
    </dgm:pt>
    <dgm:pt modelId="{B985894E-FF1F-49B1-ABA7-7CC868593B04}" type="pres">
      <dgm:prSet presAssocID="{A05866AC-1ACA-47BB-B017-45EA92473566}" presName="parTrans" presStyleLbl="bgSibTrans2D1" presStyleIdx="0" presStyleCnt="3"/>
      <dgm:spPr/>
    </dgm:pt>
    <dgm:pt modelId="{813635B3-70A0-47ED-9791-FB49612D0927}" type="pres">
      <dgm:prSet presAssocID="{DAC40F60-E5E1-47AC-8AE1-D05BF42C4CA9}" presName="node" presStyleLbl="node1" presStyleIdx="0" presStyleCnt="3">
        <dgm:presLayoutVars>
          <dgm:bulletEnabled val="1"/>
        </dgm:presLayoutVars>
      </dgm:prSet>
      <dgm:spPr/>
    </dgm:pt>
    <dgm:pt modelId="{1E59F90F-F175-4BA0-BD4B-B8D1FEE96747}" type="pres">
      <dgm:prSet presAssocID="{76423547-1784-4132-9BDC-8CAA31289119}" presName="parTrans" presStyleLbl="bgSibTrans2D1" presStyleIdx="1" presStyleCnt="3"/>
      <dgm:spPr/>
    </dgm:pt>
    <dgm:pt modelId="{A87FC687-126A-49E0-82FB-03617458702E}" type="pres">
      <dgm:prSet presAssocID="{9EFCF4AD-1453-4AB5-A0DC-0840B06AB2EF}" presName="node" presStyleLbl="node1" presStyleIdx="1" presStyleCnt="3">
        <dgm:presLayoutVars>
          <dgm:bulletEnabled val="1"/>
        </dgm:presLayoutVars>
      </dgm:prSet>
      <dgm:spPr/>
    </dgm:pt>
    <dgm:pt modelId="{D7B655E0-1026-4628-95E8-EA97997089CE}" type="pres">
      <dgm:prSet presAssocID="{F823F08E-9BFA-4AA3-B4BA-760E0CCE24E8}" presName="parTrans" presStyleLbl="bgSibTrans2D1" presStyleIdx="2" presStyleCnt="3"/>
      <dgm:spPr/>
    </dgm:pt>
    <dgm:pt modelId="{A7F514E9-FC07-429E-88F0-8F494D802EBF}" type="pres">
      <dgm:prSet presAssocID="{F0CEB9DB-862F-4859-A2C9-3072949EFFDF}" presName="node" presStyleLbl="node1" presStyleIdx="2" presStyleCnt="3">
        <dgm:presLayoutVars>
          <dgm:bulletEnabled val="1"/>
        </dgm:presLayoutVars>
      </dgm:prSet>
      <dgm:spPr/>
    </dgm:pt>
  </dgm:ptLst>
  <dgm:cxnLst>
    <dgm:cxn modelId="{02FB9617-4626-48CF-A01D-8BC4F033C5DE}" type="presOf" srcId="{A05866AC-1ACA-47BB-B017-45EA92473566}" destId="{B985894E-FF1F-49B1-ABA7-7CC868593B04}" srcOrd="0" destOrd="0" presId="urn:microsoft.com/office/officeart/2005/8/layout/radial4"/>
    <dgm:cxn modelId="{7C3C371A-EE1A-464C-BF74-D9999AA7CC88}" srcId="{BE7A1939-10A3-41A6-983E-0794D5C206E1}" destId="{B1AE8F54-1C73-4DEA-A5BC-CBDC1473D591}" srcOrd="0" destOrd="0" parTransId="{18762E47-B4B8-4E1A-901B-6FD75B09B008}" sibTransId="{0E2AB6E4-0E0A-4482-9B41-4B184DDEDD84}"/>
    <dgm:cxn modelId="{9DACFE49-45ED-4AC0-BFA3-1827FE5A0B39}" type="presOf" srcId="{F0CEB9DB-862F-4859-A2C9-3072949EFFDF}" destId="{A7F514E9-FC07-429E-88F0-8F494D802EBF}" srcOrd="0" destOrd="0" presId="urn:microsoft.com/office/officeart/2005/8/layout/radial4"/>
    <dgm:cxn modelId="{7C508D6A-6710-400D-BA5B-3284EA775E15}" type="presOf" srcId="{B1AE8F54-1C73-4DEA-A5BC-CBDC1473D591}" destId="{A792EF99-9731-4648-812D-59AF69F7EEA9}" srcOrd="0" destOrd="0" presId="urn:microsoft.com/office/officeart/2005/8/layout/radial4"/>
    <dgm:cxn modelId="{BCA66B9C-E994-4127-B587-122220056F0C}" srcId="{B1AE8F54-1C73-4DEA-A5BC-CBDC1473D591}" destId="{DAC40F60-E5E1-47AC-8AE1-D05BF42C4CA9}" srcOrd="0" destOrd="0" parTransId="{A05866AC-1ACA-47BB-B017-45EA92473566}" sibTransId="{FC034D92-72C7-4907-A50B-D4CB1668BA47}"/>
    <dgm:cxn modelId="{3EFE6EA7-5793-4D22-94AF-7C4FC1CF4DF2}" type="presOf" srcId="{F823F08E-9BFA-4AA3-B4BA-760E0CCE24E8}" destId="{D7B655E0-1026-4628-95E8-EA97997089CE}" srcOrd="0" destOrd="0" presId="urn:microsoft.com/office/officeart/2005/8/layout/radial4"/>
    <dgm:cxn modelId="{C32013AF-CD2D-4B6A-A91C-D23FDD89628D}" type="presOf" srcId="{9EFCF4AD-1453-4AB5-A0DC-0840B06AB2EF}" destId="{A87FC687-126A-49E0-82FB-03617458702E}" srcOrd="0" destOrd="0" presId="urn:microsoft.com/office/officeart/2005/8/layout/radial4"/>
    <dgm:cxn modelId="{8CACDAC8-519A-4A13-9450-8C3C1E0DB9D3}" srcId="{B1AE8F54-1C73-4DEA-A5BC-CBDC1473D591}" destId="{F0CEB9DB-862F-4859-A2C9-3072949EFFDF}" srcOrd="2" destOrd="0" parTransId="{F823F08E-9BFA-4AA3-B4BA-760E0CCE24E8}" sibTransId="{ABCEA133-056B-4E49-A545-ECF45E8259EF}"/>
    <dgm:cxn modelId="{A9B4CCD8-504C-4400-8162-94FEDEB1F2CB}" type="presOf" srcId="{BE7A1939-10A3-41A6-983E-0794D5C206E1}" destId="{F3F46D6B-751B-430B-A4D7-9B93A12F08A0}" srcOrd="0" destOrd="0" presId="urn:microsoft.com/office/officeart/2005/8/layout/radial4"/>
    <dgm:cxn modelId="{A77BF9D8-8FDA-4549-8BCC-2E0E947C2B54}" type="presOf" srcId="{76423547-1784-4132-9BDC-8CAA31289119}" destId="{1E59F90F-F175-4BA0-BD4B-B8D1FEE96747}" srcOrd="0" destOrd="0" presId="urn:microsoft.com/office/officeart/2005/8/layout/radial4"/>
    <dgm:cxn modelId="{2E0385EF-DBE7-43CC-BEF7-A8533EDBF044}" type="presOf" srcId="{DAC40F60-E5E1-47AC-8AE1-D05BF42C4CA9}" destId="{813635B3-70A0-47ED-9791-FB49612D0927}" srcOrd="0" destOrd="0" presId="urn:microsoft.com/office/officeart/2005/8/layout/radial4"/>
    <dgm:cxn modelId="{A55B22F0-4B1C-43EE-B729-C9FF916F3C75}" srcId="{B1AE8F54-1C73-4DEA-A5BC-CBDC1473D591}" destId="{9EFCF4AD-1453-4AB5-A0DC-0840B06AB2EF}" srcOrd="1" destOrd="0" parTransId="{76423547-1784-4132-9BDC-8CAA31289119}" sibTransId="{30B39CE0-18B1-4E46-8EBE-CEB6CEF7861C}"/>
    <dgm:cxn modelId="{732A081B-67E4-4F72-A367-87D46AD2E539}" type="presParOf" srcId="{F3F46D6B-751B-430B-A4D7-9B93A12F08A0}" destId="{A792EF99-9731-4648-812D-59AF69F7EEA9}" srcOrd="0" destOrd="0" presId="urn:microsoft.com/office/officeart/2005/8/layout/radial4"/>
    <dgm:cxn modelId="{28DFD861-990D-450A-8154-01F47B510A53}" type="presParOf" srcId="{F3F46D6B-751B-430B-A4D7-9B93A12F08A0}" destId="{B985894E-FF1F-49B1-ABA7-7CC868593B04}" srcOrd="1" destOrd="0" presId="urn:microsoft.com/office/officeart/2005/8/layout/radial4"/>
    <dgm:cxn modelId="{28CA5295-DF6C-46B3-905A-AF3C97BDCCBC}" type="presParOf" srcId="{F3F46D6B-751B-430B-A4D7-9B93A12F08A0}" destId="{813635B3-70A0-47ED-9791-FB49612D0927}" srcOrd="2" destOrd="0" presId="urn:microsoft.com/office/officeart/2005/8/layout/radial4"/>
    <dgm:cxn modelId="{4120259F-380A-4353-B53D-0CC32285A278}" type="presParOf" srcId="{F3F46D6B-751B-430B-A4D7-9B93A12F08A0}" destId="{1E59F90F-F175-4BA0-BD4B-B8D1FEE96747}" srcOrd="3" destOrd="0" presId="urn:microsoft.com/office/officeart/2005/8/layout/radial4"/>
    <dgm:cxn modelId="{00EDF068-A4C2-4A53-AFC4-3AB74B80E38A}" type="presParOf" srcId="{F3F46D6B-751B-430B-A4D7-9B93A12F08A0}" destId="{A87FC687-126A-49E0-82FB-03617458702E}" srcOrd="4" destOrd="0" presId="urn:microsoft.com/office/officeart/2005/8/layout/radial4"/>
    <dgm:cxn modelId="{B7540AC8-558D-43C8-8455-5FEE857F8918}" type="presParOf" srcId="{F3F46D6B-751B-430B-A4D7-9B93A12F08A0}" destId="{D7B655E0-1026-4628-95E8-EA97997089CE}" srcOrd="5" destOrd="0" presId="urn:microsoft.com/office/officeart/2005/8/layout/radial4"/>
    <dgm:cxn modelId="{6EEDCD5C-ACE0-4822-80D7-798462B47DE3}" type="presParOf" srcId="{F3F46D6B-751B-430B-A4D7-9B93A12F08A0}" destId="{A7F514E9-FC07-429E-88F0-8F494D802EBF}"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FC3D96-38E3-4EC3-A846-DF42A8EA6F4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C8E2C927-A9B5-43EA-B1B2-151491BC22B7}">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What are two main take away points from this lesson? </a:t>
          </a:r>
          <a:endParaRPr lang="en-GB" sz="1800" dirty="0"/>
        </a:p>
      </dgm:t>
    </dgm:pt>
    <dgm:pt modelId="{EDE1C9D2-1CE2-4C9F-990B-0CAC8FD1F62D}" type="parTrans" cxnId="{0700AD5F-0BFC-4C97-A3B0-4467840DB8FB}">
      <dgm:prSet/>
      <dgm:spPr/>
      <dgm:t>
        <a:bodyPr/>
        <a:lstStyle/>
        <a:p>
          <a:endParaRPr lang="en-GB"/>
        </a:p>
      </dgm:t>
    </dgm:pt>
    <dgm:pt modelId="{28B842D1-7338-43E9-849A-3814D5CF8CAB}" type="sibTrans" cxnId="{0700AD5F-0BFC-4C97-A3B0-4467840DB8FB}">
      <dgm:prSet/>
      <dgm:spPr/>
      <dgm:t>
        <a:bodyPr/>
        <a:lstStyle/>
        <a:p>
          <a:endParaRPr lang="en-GB"/>
        </a:p>
      </dgm:t>
    </dgm:pt>
    <dgm:pt modelId="{DD245104-39AE-4B0A-A737-EBD784BD1718}">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dirty="0"/>
        </a:p>
      </dgm:t>
    </dgm:pt>
    <dgm:pt modelId="{9BD58EAF-BC60-4A94-B5FE-4F708B086309}" type="parTrans" cxnId="{68918283-9397-4B2F-9C85-0A50A5770D7F}">
      <dgm:prSet/>
      <dgm:spPr/>
      <dgm:t>
        <a:bodyPr/>
        <a:lstStyle/>
        <a:p>
          <a:endParaRPr lang="en-GB"/>
        </a:p>
      </dgm:t>
    </dgm:pt>
    <dgm:pt modelId="{4A8F42AD-A97D-4D30-B04B-7D3F2E87592C}" type="sibTrans" cxnId="{68918283-9397-4B2F-9C85-0A50A5770D7F}">
      <dgm:prSet/>
      <dgm:spPr/>
      <dgm:t>
        <a:bodyPr/>
        <a:lstStyle/>
        <a:p>
          <a:endParaRPr lang="en-GB"/>
        </a:p>
      </dgm:t>
    </dgm:pt>
    <dgm:pt modelId="{617FB86E-4754-45AB-8CE8-C299865FDDAF}" type="pres">
      <dgm:prSet presAssocID="{EFFC3D96-38E3-4EC3-A846-DF42A8EA6F4E}" presName="Name0" presStyleCnt="0">
        <dgm:presLayoutVars>
          <dgm:dir/>
          <dgm:animLvl val="lvl"/>
          <dgm:resizeHandles val="exact"/>
        </dgm:presLayoutVars>
      </dgm:prSet>
      <dgm:spPr/>
    </dgm:pt>
    <dgm:pt modelId="{030AF37C-79D8-413F-953E-0B8490B882B4}" type="pres">
      <dgm:prSet presAssocID="{DD245104-39AE-4B0A-A737-EBD784BD1718}" presName="boxAndChildren" presStyleCnt="0"/>
      <dgm:spPr/>
    </dgm:pt>
    <dgm:pt modelId="{40517FB3-2BB5-4F84-A8FF-51A81DF8D24A}" type="pres">
      <dgm:prSet presAssocID="{DD245104-39AE-4B0A-A737-EBD784BD1718}" presName="parentTextBox" presStyleLbl="node1" presStyleIdx="0" presStyleCnt="2"/>
      <dgm:spPr/>
    </dgm:pt>
    <dgm:pt modelId="{993F0B0E-E8BA-4D44-ADFD-0D9D66161974}" type="pres">
      <dgm:prSet presAssocID="{28B842D1-7338-43E9-849A-3814D5CF8CAB}" presName="sp" presStyleCnt="0"/>
      <dgm:spPr/>
    </dgm:pt>
    <dgm:pt modelId="{82379E9C-3683-416B-8D5C-221526D00006}" type="pres">
      <dgm:prSet presAssocID="{C8E2C927-A9B5-43EA-B1B2-151491BC22B7}" presName="arrowAndChildren" presStyleCnt="0"/>
      <dgm:spPr/>
    </dgm:pt>
    <dgm:pt modelId="{88C2F456-93FF-421B-8ADB-874E6AF3F6A9}" type="pres">
      <dgm:prSet presAssocID="{C8E2C927-A9B5-43EA-B1B2-151491BC22B7}" presName="parentTextArrow" presStyleLbl="node1" presStyleIdx="1" presStyleCnt="2"/>
      <dgm:spPr/>
    </dgm:pt>
  </dgm:ptLst>
  <dgm:cxnLst>
    <dgm:cxn modelId="{0700AD5F-0BFC-4C97-A3B0-4467840DB8FB}" srcId="{EFFC3D96-38E3-4EC3-A846-DF42A8EA6F4E}" destId="{C8E2C927-A9B5-43EA-B1B2-151491BC22B7}" srcOrd="0" destOrd="0" parTransId="{EDE1C9D2-1CE2-4C9F-990B-0CAC8FD1F62D}" sibTransId="{28B842D1-7338-43E9-849A-3814D5CF8CAB}"/>
    <dgm:cxn modelId="{70F31483-CB16-44A1-BA55-A4393BD7C976}" type="presOf" srcId="{EFFC3D96-38E3-4EC3-A846-DF42A8EA6F4E}" destId="{617FB86E-4754-45AB-8CE8-C299865FDDAF}" srcOrd="0" destOrd="0" presId="urn:microsoft.com/office/officeart/2005/8/layout/process4"/>
    <dgm:cxn modelId="{68918283-9397-4B2F-9C85-0A50A5770D7F}" srcId="{EFFC3D96-38E3-4EC3-A846-DF42A8EA6F4E}" destId="{DD245104-39AE-4B0A-A737-EBD784BD1718}" srcOrd="1" destOrd="0" parTransId="{9BD58EAF-BC60-4A94-B5FE-4F708B086309}" sibTransId="{4A8F42AD-A97D-4D30-B04B-7D3F2E87592C}"/>
    <dgm:cxn modelId="{982156A8-DBB1-4999-A3AF-3F4B670F7ADE}" type="presOf" srcId="{DD245104-39AE-4B0A-A737-EBD784BD1718}" destId="{40517FB3-2BB5-4F84-A8FF-51A81DF8D24A}" srcOrd="0" destOrd="0" presId="urn:microsoft.com/office/officeart/2005/8/layout/process4"/>
    <dgm:cxn modelId="{3D7DFED3-65F2-4377-B063-7924B1113FB5}" type="presOf" srcId="{C8E2C927-A9B5-43EA-B1B2-151491BC22B7}" destId="{88C2F456-93FF-421B-8ADB-874E6AF3F6A9}" srcOrd="0" destOrd="0" presId="urn:microsoft.com/office/officeart/2005/8/layout/process4"/>
    <dgm:cxn modelId="{14CF4792-AC18-444A-A3A5-B06F40EB0AA1}" type="presParOf" srcId="{617FB86E-4754-45AB-8CE8-C299865FDDAF}" destId="{030AF37C-79D8-413F-953E-0B8490B882B4}" srcOrd="0" destOrd="0" presId="urn:microsoft.com/office/officeart/2005/8/layout/process4"/>
    <dgm:cxn modelId="{03917C4F-9781-4D1D-ABF7-D35B875D2D24}" type="presParOf" srcId="{030AF37C-79D8-413F-953E-0B8490B882B4}" destId="{40517FB3-2BB5-4F84-A8FF-51A81DF8D24A}" srcOrd="0" destOrd="0" presId="urn:microsoft.com/office/officeart/2005/8/layout/process4"/>
    <dgm:cxn modelId="{4C295B9B-F67A-40D3-A5E6-81FB92083D43}" type="presParOf" srcId="{617FB86E-4754-45AB-8CE8-C299865FDDAF}" destId="{993F0B0E-E8BA-4D44-ADFD-0D9D66161974}" srcOrd="1" destOrd="0" presId="urn:microsoft.com/office/officeart/2005/8/layout/process4"/>
    <dgm:cxn modelId="{98475CF5-9FD8-4343-B577-3E93D8558E25}" type="presParOf" srcId="{617FB86E-4754-45AB-8CE8-C299865FDDAF}" destId="{82379E9C-3683-416B-8D5C-221526D00006}" srcOrd="2" destOrd="0" presId="urn:microsoft.com/office/officeart/2005/8/layout/process4"/>
    <dgm:cxn modelId="{7AD1128A-9910-4401-9672-E3E63F460E97}" type="presParOf" srcId="{82379E9C-3683-416B-8D5C-221526D00006}" destId="{88C2F456-93FF-421B-8ADB-874E6AF3F6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FC3D96-38E3-4EC3-A846-DF42A8EA6F4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C8E2C927-A9B5-43EA-B1B2-151491BC22B7}">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What are two main take away points from this lesson? </a:t>
          </a:r>
          <a:endParaRPr lang="en-GB" sz="1800" dirty="0"/>
        </a:p>
      </dgm:t>
    </dgm:pt>
    <dgm:pt modelId="{EDE1C9D2-1CE2-4C9F-990B-0CAC8FD1F62D}" type="parTrans" cxnId="{0700AD5F-0BFC-4C97-A3B0-4467840DB8FB}">
      <dgm:prSet/>
      <dgm:spPr/>
      <dgm:t>
        <a:bodyPr/>
        <a:lstStyle/>
        <a:p>
          <a:endParaRPr lang="en-GB"/>
        </a:p>
      </dgm:t>
    </dgm:pt>
    <dgm:pt modelId="{28B842D1-7338-43E9-849A-3814D5CF8CAB}" type="sibTrans" cxnId="{0700AD5F-0BFC-4C97-A3B0-4467840DB8FB}">
      <dgm:prSet/>
      <dgm:spPr/>
      <dgm:t>
        <a:bodyPr/>
        <a:lstStyle/>
        <a:p>
          <a:endParaRPr lang="en-GB"/>
        </a:p>
      </dgm:t>
    </dgm:pt>
    <dgm:pt modelId="{DD245104-39AE-4B0A-A737-EBD784BD1718}">
      <dgm:prSet phldrT="[Text]" custT="1"/>
      <dgm:spPr>
        <a:solidFill>
          <a:srgbClr val="0070C0"/>
        </a:solidFill>
      </dgm:spPr>
      <dgm:t>
        <a:bodyPr/>
        <a:lstStyle/>
        <a:p>
          <a:r>
            <a:rPr lang="en-GB" sz="18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dirty="0"/>
        </a:p>
      </dgm:t>
    </dgm:pt>
    <dgm:pt modelId="{9BD58EAF-BC60-4A94-B5FE-4F708B086309}" type="parTrans" cxnId="{68918283-9397-4B2F-9C85-0A50A5770D7F}">
      <dgm:prSet/>
      <dgm:spPr/>
      <dgm:t>
        <a:bodyPr/>
        <a:lstStyle/>
        <a:p>
          <a:endParaRPr lang="en-GB"/>
        </a:p>
      </dgm:t>
    </dgm:pt>
    <dgm:pt modelId="{4A8F42AD-A97D-4D30-B04B-7D3F2E87592C}" type="sibTrans" cxnId="{68918283-9397-4B2F-9C85-0A50A5770D7F}">
      <dgm:prSet/>
      <dgm:spPr/>
      <dgm:t>
        <a:bodyPr/>
        <a:lstStyle/>
        <a:p>
          <a:endParaRPr lang="en-GB"/>
        </a:p>
      </dgm:t>
    </dgm:pt>
    <dgm:pt modelId="{617FB86E-4754-45AB-8CE8-C299865FDDAF}" type="pres">
      <dgm:prSet presAssocID="{EFFC3D96-38E3-4EC3-A846-DF42A8EA6F4E}" presName="Name0" presStyleCnt="0">
        <dgm:presLayoutVars>
          <dgm:dir/>
          <dgm:animLvl val="lvl"/>
          <dgm:resizeHandles val="exact"/>
        </dgm:presLayoutVars>
      </dgm:prSet>
      <dgm:spPr/>
    </dgm:pt>
    <dgm:pt modelId="{030AF37C-79D8-413F-953E-0B8490B882B4}" type="pres">
      <dgm:prSet presAssocID="{DD245104-39AE-4B0A-A737-EBD784BD1718}" presName="boxAndChildren" presStyleCnt="0"/>
      <dgm:spPr/>
    </dgm:pt>
    <dgm:pt modelId="{40517FB3-2BB5-4F84-A8FF-51A81DF8D24A}" type="pres">
      <dgm:prSet presAssocID="{DD245104-39AE-4B0A-A737-EBD784BD1718}" presName="parentTextBox" presStyleLbl="node1" presStyleIdx="0" presStyleCnt="2"/>
      <dgm:spPr/>
    </dgm:pt>
    <dgm:pt modelId="{993F0B0E-E8BA-4D44-ADFD-0D9D66161974}" type="pres">
      <dgm:prSet presAssocID="{28B842D1-7338-43E9-849A-3814D5CF8CAB}" presName="sp" presStyleCnt="0"/>
      <dgm:spPr/>
    </dgm:pt>
    <dgm:pt modelId="{82379E9C-3683-416B-8D5C-221526D00006}" type="pres">
      <dgm:prSet presAssocID="{C8E2C927-A9B5-43EA-B1B2-151491BC22B7}" presName="arrowAndChildren" presStyleCnt="0"/>
      <dgm:spPr/>
    </dgm:pt>
    <dgm:pt modelId="{88C2F456-93FF-421B-8ADB-874E6AF3F6A9}" type="pres">
      <dgm:prSet presAssocID="{C8E2C927-A9B5-43EA-B1B2-151491BC22B7}" presName="parentTextArrow" presStyleLbl="node1" presStyleIdx="1" presStyleCnt="2"/>
      <dgm:spPr/>
    </dgm:pt>
  </dgm:ptLst>
  <dgm:cxnLst>
    <dgm:cxn modelId="{0700AD5F-0BFC-4C97-A3B0-4467840DB8FB}" srcId="{EFFC3D96-38E3-4EC3-A846-DF42A8EA6F4E}" destId="{C8E2C927-A9B5-43EA-B1B2-151491BC22B7}" srcOrd="0" destOrd="0" parTransId="{EDE1C9D2-1CE2-4C9F-990B-0CAC8FD1F62D}" sibTransId="{28B842D1-7338-43E9-849A-3814D5CF8CAB}"/>
    <dgm:cxn modelId="{70F31483-CB16-44A1-BA55-A4393BD7C976}" type="presOf" srcId="{EFFC3D96-38E3-4EC3-A846-DF42A8EA6F4E}" destId="{617FB86E-4754-45AB-8CE8-C299865FDDAF}" srcOrd="0" destOrd="0" presId="urn:microsoft.com/office/officeart/2005/8/layout/process4"/>
    <dgm:cxn modelId="{68918283-9397-4B2F-9C85-0A50A5770D7F}" srcId="{EFFC3D96-38E3-4EC3-A846-DF42A8EA6F4E}" destId="{DD245104-39AE-4B0A-A737-EBD784BD1718}" srcOrd="1" destOrd="0" parTransId="{9BD58EAF-BC60-4A94-B5FE-4F708B086309}" sibTransId="{4A8F42AD-A97D-4D30-B04B-7D3F2E87592C}"/>
    <dgm:cxn modelId="{982156A8-DBB1-4999-A3AF-3F4B670F7ADE}" type="presOf" srcId="{DD245104-39AE-4B0A-A737-EBD784BD1718}" destId="{40517FB3-2BB5-4F84-A8FF-51A81DF8D24A}" srcOrd="0" destOrd="0" presId="urn:microsoft.com/office/officeart/2005/8/layout/process4"/>
    <dgm:cxn modelId="{3D7DFED3-65F2-4377-B063-7924B1113FB5}" type="presOf" srcId="{C8E2C927-A9B5-43EA-B1B2-151491BC22B7}" destId="{88C2F456-93FF-421B-8ADB-874E6AF3F6A9}" srcOrd="0" destOrd="0" presId="urn:microsoft.com/office/officeart/2005/8/layout/process4"/>
    <dgm:cxn modelId="{14CF4792-AC18-444A-A3A5-B06F40EB0AA1}" type="presParOf" srcId="{617FB86E-4754-45AB-8CE8-C299865FDDAF}" destId="{030AF37C-79D8-413F-953E-0B8490B882B4}" srcOrd="0" destOrd="0" presId="urn:microsoft.com/office/officeart/2005/8/layout/process4"/>
    <dgm:cxn modelId="{03917C4F-9781-4D1D-ABF7-D35B875D2D24}" type="presParOf" srcId="{030AF37C-79D8-413F-953E-0B8490B882B4}" destId="{40517FB3-2BB5-4F84-A8FF-51A81DF8D24A}" srcOrd="0" destOrd="0" presId="urn:microsoft.com/office/officeart/2005/8/layout/process4"/>
    <dgm:cxn modelId="{4C295B9B-F67A-40D3-A5E6-81FB92083D43}" type="presParOf" srcId="{617FB86E-4754-45AB-8CE8-C299865FDDAF}" destId="{993F0B0E-E8BA-4D44-ADFD-0D9D66161974}" srcOrd="1" destOrd="0" presId="urn:microsoft.com/office/officeart/2005/8/layout/process4"/>
    <dgm:cxn modelId="{98475CF5-9FD8-4343-B577-3E93D8558E25}" type="presParOf" srcId="{617FB86E-4754-45AB-8CE8-C299865FDDAF}" destId="{82379E9C-3683-416B-8D5C-221526D00006}" srcOrd="2" destOrd="0" presId="urn:microsoft.com/office/officeart/2005/8/layout/process4"/>
    <dgm:cxn modelId="{7AD1128A-9910-4401-9672-E3E63F460E97}" type="presParOf" srcId="{82379E9C-3683-416B-8D5C-221526D00006}" destId="{88C2F456-93FF-421B-8ADB-874E6AF3F6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7C521-46D2-424E-A716-C67FF8AE1092}">
      <dsp:nvSpPr>
        <dsp:cNvPr id="0" name=""/>
        <dsp:cNvSpPr/>
      </dsp:nvSpPr>
      <dsp:spPr>
        <a:xfrm>
          <a:off x="3750733" y="2269"/>
          <a:ext cx="1572959" cy="1022423"/>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Pre-contemplation</a:t>
          </a:r>
        </a:p>
      </dsp:txBody>
      <dsp:txXfrm>
        <a:off x="3800644" y="52180"/>
        <a:ext cx="1473137" cy="922601"/>
      </dsp:txXfrm>
    </dsp:sp>
    <dsp:sp modelId="{B32E90C1-F515-4FAD-B3AE-3B773F7EFBC9}">
      <dsp:nvSpPr>
        <dsp:cNvPr id="0" name=""/>
        <dsp:cNvSpPr/>
      </dsp:nvSpPr>
      <dsp:spPr>
        <a:xfrm>
          <a:off x="2128617" y="513481"/>
          <a:ext cx="4817191" cy="4817191"/>
        </a:xfrm>
        <a:custGeom>
          <a:avLst/>
          <a:gdLst/>
          <a:ahLst/>
          <a:cxnLst/>
          <a:rect l="0" t="0" r="0" b="0"/>
          <a:pathLst>
            <a:path>
              <a:moveTo>
                <a:pt x="3392904" y="210307"/>
              </a:moveTo>
              <a:arcTo wR="2408595" hR="2408595" stAng="17647259" swAng="9239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D7BDC07-DAFC-4984-9460-A2AA962186DF}">
      <dsp:nvSpPr>
        <dsp:cNvPr id="0" name=""/>
        <dsp:cNvSpPr/>
      </dsp:nvSpPr>
      <dsp:spPr>
        <a:xfrm>
          <a:off x="5836638" y="1206567"/>
          <a:ext cx="1572959" cy="1022423"/>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Contemplation</a:t>
          </a:r>
        </a:p>
      </dsp:txBody>
      <dsp:txXfrm>
        <a:off x="5886549" y="1256478"/>
        <a:ext cx="1473137" cy="922601"/>
      </dsp:txXfrm>
    </dsp:sp>
    <dsp:sp modelId="{40418074-6959-42C1-BABE-B3B69E9988AF}">
      <dsp:nvSpPr>
        <dsp:cNvPr id="0" name=""/>
        <dsp:cNvSpPr/>
      </dsp:nvSpPr>
      <dsp:spPr>
        <a:xfrm>
          <a:off x="2128617" y="513481"/>
          <a:ext cx="4817191" cy="4817191"/>
        </a:xfrm>
        <a:custGeom>
          <a:avLst/>
          <a:gdLst/>
          <a:ahLst/>
          <a:cxnLst/>
          <a:rect l="0" t="0" r="0" b="0"/>
          <a:pathLst>
            <a:path>
              <a:moveTo>
                <a:pt x="4779654" y="1985018"/>
              </a:moveTo>
              <a:arcTo wR="2408595" hR="2408595" stAng="20992275" swAng="121545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34F3A9B-D165-461B-A242-0F8950817334}">
      <dsp:nvSpPr>
        <dsp:cNvPr id="0" name=""/>
        <dsp:cNvSpPr/>
      </dsp:nvSpPr>
      <dsp:spPr>
        <a:xfrm>
          <a:off x="5836638" y="3615163"/>
          <a:ext cx="1572959" cy="1022423"/>
        </a:xfrm>
        <a:prstGeom prst="roundRect">
          <a:avLst/>
        </a:prstGeom>
        <a:solidFill>
          <a:srgbClr val="0070C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Preparation</a:t>
          </a:r>
        </a:p>
      </dsp:txBody>
      <dsp:txXfrm>
        <a:off x="5886549" y="3665074"/>
        <a:ext cx="1473137" cy="922601"/>
      </dsp:txXfrm>
    </dsp:sp>
    <dsp:sp modelId="{00FB8975-D7C7-489C-92CE-AF192C6B84F9}">
      <dsp:nvSpPr>
        <dsp:cNvPr id="0" name=""/>
        <dsp:cNvSpPr/>
      </dsp:nvSpPr>
      <dsp:spPr>
        <a:xfrm>
          <a:off x="2128617" y="513481"/>
          <a:ext cx="4817191" cy="4817191"/>
        </a:xfrm>
        <a:custGeom>
          <a:avLst/>
          <a:gdLst/>
          <a:ahLst/>
          <a:cxnLst/>
          <a:rect l="0" t="0" r="0" b="0"/>
          <a:pathLst>
            <a:path>
              <a:moveTo>
                <a:pt x="3941283" y="4266606"/>
              </a:moveTo>
              <a:arcTo wR="2408595" hR="2408595" stAng="3028831" swAng="9239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C06E344-2EEC-49BA-A262-406EFC6CF787}">
      <dsp:nvSpPr>
        <dsp:cNvPr id="0" name=""/>
        <dsp:cNvSpPr/>
      </dsp:nvSpPr>
      <dsp:spPr>
        <a:xfrm>
          <a:off x="3750733" y="4819461"/>
          <a:ext cx="1572959" cy="1022423"/>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Action</a:t>
          </a:r>
        </a:p>
      </dsp:txBody>
      <dsp:txXfrm>
        <a:off x="3800644" y="4869372"/>
        <a:ext cx="1473137" cy="922601"/>
      </dsp:txXfrm>
    </dsp:sp>
    <dsp:sp modelId="{12545EAC-C47A-454A-8320-59C31D5E7F55}">
      <dsp:nvSpPr>
        <dsp:cNvPr id="0" name=""/>
        <dsp:cNvSpPr/>
      </dsp:nvSpPr>
      <dsp:spPr>
        <a:xfrm>
          <a:off x="2128617" y="513481"/>
          <a:ext cx="4817191" cy="4817191"/>
        </a:xfrm>
        <a:custGeom>
          <a:avLst/>
          <a:gdLst/>
          <a:ahLst/>
          <a:cxnLst/>
          <a:rect l="0" t="0" r="0" b="0"/>
          <a:pathLst>
            <a:path>
              <a:moveTo>
                <a:pt x="1424287" y="4606884"/>
              </a:moveTo>
              <a:arcTo wR="2408595" hR="2408595" stAng="6847259" swAng="9239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8EA34D9-87F3-49C0-BF5B-F78D30917774}">
      <dsp:nvSpPr>
        <dsp:cNvPr id="0" name=""/>
        <dsp:cNvSpPr/>
      </dsp:nvSpPr>
      <dsp:spPr>
        <a:xfrm>
          <a:off x="1664827" y="3615163"/>
          <a:ext cx="1572959" cy="1022423"/>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Maintenance</a:t>
          </a:r>
        </a:p>
      </dsp:txBody>
      <dsp:txXfrm>
        <a:off x="1714738" y="3665074"/>
        <a:ext cx="1473137" cy="922601"/>
      </dsp:txXfrm>
    </dsp:sp>
    <dsp:sp modelId="{8BF97EE0-BB25-4366-BE46-84E49F24526C}">
      <dsp:nvSpPr>
        <dsp:cNvPr id="0" name=""/>
        <dsp:cNvSpPr/>
      </dsp:nvSpPr>
      <dsp:spPr>
        <a:xfrm>
          <a:off x="2128617" y="513481"/>
          <a:ext cx="4817191" cy="4817191"/>
        </a:xfrm>
        <a:custGeom>
          <a:avLst/>
          <a:gdLst/>
          <a:ahLst/>
          <a:cxnLst/>
          <a:rect l="0" t="0" r="0" b="0"/>
          <a:pathLst>
            <a:path>
              <a:moveTo>
                <a:pt x="37537" y="2832173"/>
              </a:moveTo>
              <a:arcTo wR="2408595" hR="2408595" stAng="10192275" swAng="121545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F846985-7B59-4405-BB7E-A936D140FBA3}">
      <dsp:nvSpPr>
        <dsp:cNvPr id="0" name=""/>
        <dsp:cNvSpPr/>
      </dsp:nvSpPr>
      <dsp:spPr>
        <a:xfrm>
          <a:off x="1664827" y="1206567"/>
          <a:ext cx="1572959" cy="1022423"/>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Relapse </a:t>
          </a:r>
        </a:p>
      </dsp:txBody>
      <dsp:txXfrm>
        <a:off x="1714738" y="1256478"/>
        <a:ext cx="1473137" cy="922601"/>
      </dsp:txXfrm>
    </dsp:sp>
    <dsp:sp modelId="{B5B9E861-EA71-44E0-8AA5-EA8B35B2BD00}">
      <dsp:nvSpPr>
        <dsp:cNvPr id="0" name=""/>
        <dsp:cNvSpPr/>
      </dsp:nvSpPr>
      <dsp:spPr>
        <a:xfrm>
          <a:off x="2128617" y="513481"/>
          <a:ext cx="4817191" cy="4817191"/>
        </a:xfrm>
        <a:custGeom>
          <a:avLst/>
          <a:gdLst/>
          <a:ahLst/>
          <a:cxnLst/>
          <a:rect l="0" t="0" r="0" b="0"/>
          <a:pathLst>
            <a:path>
              <a:moveTo>
                <a:pt x="875908" y="550585"/>
              </a:moveTo>
              <a:arcTo wR="2408595" hR="2408595" stAng="13828831" swAng="92391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D18E9-210D-4271-8934-97B9FB174B64}">
      <dsp:nvSpPr>
        <dsp:cNvPr id="0" name=""/>
        <dsp:cNvSpPr/>
      </dsp:nvSpPr>
      <dsp:spPr>
        <a:xfrm>
          <a:off x="3475853" y="2274699"/>
          <a:ext cx="2172414" cy="2172414"/>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a:latin typeface="Arial" panose="020B0604020202020204" pitchFamily="34" charset="0"/>
              <a:ea typeface="+mn-ea"/>
              <a:cs typeface="Arial" panose="020B0604020202020204" pitchFamily="34" charset="0"/>
            </a:rPr>
            <a:t>Self-efficacy</a:t>
          </a:r>
          <a:endParaRPr lang="en-GB" sz="3400" kern="1200" dirty="0">
            <a:latin typeface="Arial" panose="020B0604020202020204" pitchFamily="34" charset="0"/>
            <a:ea typeface="+mn-ea"/>
            <a:cs typeface="Arial" panose="020B0604020202020204" pitchFamily="34" charset="0"/>
          </a:endParaRPr>
        </a:p>
      </dsp:txBody>
      <dsp:txXfrm>
        <a:off x="3793996" y="2592842"/>
        <a:ext cx="1536128" cy="1536128"/>
      </dsp:txXfrm>
    </dsp:sp>
    <dsp:sp modelId="{68F1DE64-D9FE-4AA6-97AC-F97B8ACE74BC}">
      <dsp:nvSpPr>
        <dsp:cNvPr id="0" name=""/>
        <dsp:cNvSpPr/>
      </dsp:nvSpPr>
      <dsp:spPr>
        <a:xfrm rot="11700000">
          <a:off x="1833217" y="2536692"/>
          <a:ext cx="1616319" cy="6191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1E0E2F-BD8D-4368-AAA7-2B10DE54FDDE}">
      <dsp:nvSpPr>
        <dsp:cNvPr id="0" name=""/>
        <dsp:cNvSpPr/>
      </dsp:nvSpPr>
      <dsp:spPr>
        <a:xfrm>
          <a:off x="828857" y="1811576"/>
          <a:ext cx="2063793" cy="1651034"/>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GB" sz="2500" kern="1200">
              <a:latin typeface="Arial" panose="020B0604020202020204" pitchFamily="34" charset="0"/>
              <a:ea typeface="+mn-ea"/>
              <a:cs typeface="Arial" panose="020B0604020202020204" pitchFamily="34" charset="0"/>
            </a:rPr>
            <a:t>Own experiences</a:t>
          </a:r>
          <a:endParaRPr lang="en-GB" sz="2500" kern="1200" dirty="0">
            <a:latin typeface="Arial" panose="020B0604020202020204" pitchFamily="34" charset="0"/>
            <a:ea typeface="+mn-ea"/>
            <a:cs typeface="Arial" panose="020B0604020202020204" pitchFamily="34" charset="0"/>
          </a:endParaRPr>
        </a:p>
      </dsp:txBody>
      <dsp:txXfrm>
        <a:off x="877214" y="1859933"/>
        <a:ext cx="1967079" cy="1554320"/>
      </dsp:txXfrm>
    </dsp:sp>
    <dsp:sp modelId="{D80FFBEF-9C91-49E1-8180-8F7A68BCEFF8}">
      <dsp:nvSpPr>
        <dsp:cNvPr id="0" name=""/>
        <dsp:cNvSpPr/>
      </dsp:nvSpPr>
      <dsp:spPr>
        <a:xfrm rot="14700000">
          <a:off x="2913550" y="1249200"/>
          <a:ext cx="1616319" cy="6191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3394C6-9A9E-4EC1-BE51-AC25A704E7EA}">
      <dsp:nvSpPr>
        <dsp:cNvPr id="0" name=""/>
        <dsp:cNvSpPr/>
      </dsp:nvSpPr>
      <dsp:spPr>
        <a:xfrm>
          <a:off x="2348270" y="811"/>
          <a:ext cx="2063793" cy="1651034"/>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ea typeface="+mn-ea"/>
              <a:cs typeface="Arial" panose="020B0604020202020204" pitchFamily="34" charset="0"/>
            </a:rPr>
            <a:t>Experiences of others (role-modelling)</a:t>
          </a:r>
        </a:p>
      </dsp:txBody>
      <dsp:txXfrm>
        <a:off x="2396627" y="49168"/>
        <a:ext cx="1967079" cy="1554320"/>
      </dsp:txXfrm>
    </dsp:sp>
    <dsp:sp modelId="{A4A0E63C-1EEF-4FDE-83F8-574A71729EB5}">
      <dsp:nvSpPr>
        <dsp:cNvPr id="0" name=""/>
        <dsp:cNvSpPr/>
      </dsp:nvSpPr>
      <dsp:spPr>
        <a:xfrm rot="17700000">
          <a:off x="4594251" y="1249200"/>
          <a:ext cx="1616319" cy="6191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C3EC15-7D1E-42CC-A80C-F96806D92042}">
      <dsp:nvSpPr>
        <dsp:cNvPr id="0" name=""/>
        <dsp:cNvSpPr/>
      </dsp:nvSpPr>
      <dsp:spPr>
        <a:xfrm>
          <a:off x="4712057" y="811"/>
          <a:ext cx="2063793" cy="1651034"/>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ea typeface="+mn-ea"/>
              <a:cs typeface="Arial" panose="020B0604020202020204" pitchFamily="34" charset="0"/>
            </a:rPr>
            <a:t>Verbal persuasion</a:t>
          </a:r>
        </a:p>
      </dsp:txBody>
      <dsp:txXfrm>
        <a:off x="4760414" y="49168"/>
        <a:ext cx="1967079" cy="1554320"/>
      </dsp:txXfrm>
    </dsp:sp>
    <dsp:sp modelId="{E38DC37F-AD61-4BBE-9C1F-21230195B033}">
      <dsp:nvSpPr>
        <dsp:cNvPr id="0" name=""/>
        <dsp:cNvSpPr/>
      </dsp:nvSpPr>
      <dsp:spPr>
        <a:xfrm rot="20700000">
          <a:off x="5674584" y="2536692"/>
          <a:ext cx="1616319" cy="6191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95463C-A54E-4971-962E-6B2C81645CB9}">
      <dsp:nvSpPr>
        <dsp:cNvPr id="0" name=""/>
        <dsp:cNvSpPr/>
      </dsp:nvSpPr>
      <dsp:spPr>
        <a:xfrm>
          <a:off x="6231469" y="1811576"/>
          <a:ext cx="2063793" cy="1651034"/>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GB" sz="2500" kern="1200">
              <a:latin typeface="Arial" panose="020B0604020202020204" pitchFamily="34" charset="0"/>
              <a:ea typeface="+mn-ea"/>
              <a:cs typeface="Arial" panose="020B0604020202020204" pitchFamily="34" charset="0"/>
            </a:rPr>
            <a:t>Physiological and affective states</a:t>
          </a:r>
          <a:endParaRPr lang="en-GB" sz="2500" kern="1200" dirty="0">
            <a:latin typeface="Arial" panose="020B0604020202020204" pitchFamily="34" charset="0"/>
            <a:ea typeface="+mn-ea"/>
            <a:cs typeface="Arial" panose="020B0604020202020204" pitchFamily="34" charset="0"/>
          </a:endParaRPr>
        </a:p>
      </dsp:txBody>
      <dsp:txXfrm>
        <a:off x="6279826" y="1859933"/>
        <a:ext cx="1967079" cy="1554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FF3F8-EE4D-4424-94DD-C37F17986120}">
      <dsp:nvSpPr>
        <dsp:cNvPr id="0" name=""/>
        <dsp:cNvSpPr/>
      </dsp:nvSpPr>
      <dsp:spPr>
        <a:xfrm>
          <a:off x="1411357" y="0"/>
          <a:ext cx="5377069" cy="537706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59C1CC-A03F-4CB7-8C83-8810EE738164}">
      <dsp:nvSpPr>
        <dsp:cNvPr id="0" name=""/>
        <dsp:cNvSpPr/>
      </dsp:nvSpPr>
      <dsp:spPr>
        <a:xfrm>
          <a:off x="1815396" y="629410"/>
          <a:ext cx="2097056" cy="2097056"/>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latin typeface="Arial" panose="020B0604020202020204" pitchFamily="34" charset="0"/>
              <a:cs typeface="Arial" panose="020B0604020202020204" pitchFamily="34" charset="0"/>
            </a:rPr>
            <a:t>What are the benefits of making a change? </a:t>
          </a:r>
        </a:p>
      </dsp:txBody>
      <dsp:txXfrm>
        <a:off x="1917766" y="731780"/>
        <a:ext cx="1892316" cy="1892316"/>
      </dsp:txXfrm>
    </dsp:sp>
    <dsp:sp modelId="{AB7CFBEF-ECA7-4CBB-A808-DE6ADBCCC46E}">
      <dsp:nvSpPr>
        <dsp:cNvPr id="0" name=""/>
        <dsp:cNvSpPr/>
      </dsp:nvSpPr>
      <dsp:spPr>
        <a:xfrm>
          <a:off x="4180547" y="510821"/>
          <a:ext cx="2097056" cy="2097056"/>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What are the benefits of staying the same?</a:t>
          </a:r>
        </a:p>
      </dsp:txBody>
      <dsp:txXfrm>
        <a:off x="4282917" y="613191"/>
        <a:ext cx="1892316" cy="1892316"/>
      </dsp:txXfrm>
    </dsp:sp>
    <dsp:sp modelId="{6EBBE2E5-B98C-4406-ACCC-F714CB347F01}">
      <dsp:nvSpPr>
        <dsp:cNvPr id="0" name=""/>
        <dsp:cNvSpPr/>
      </dsp:nvSpPr>
      <dsp:spPr>
        <a:xfrm>
          <a:off x="1922178" y="2769190"/>
          <a:ext cx="2097056" cy="2097056"/>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What are the disadvantages of making a change?</a:t>
          </a:r>
        </a:p>
      </dsp:txBody>
      <dsp:txXfrm>
        <a:off x="2024548" y="2871560"/>
        <a:ext cx="1892316" cy="1892316"/>
      </dsp:txXfrm>
    </dsp:sp>
    <dsp:sp modelId="{4E0DDEB1-5FAB-447D-AD8E-2171B2E81DB8}">
      <dsp:nvSpPr>
        <dsp:cNvPr id="0" name=""/>
        <dsp:cNvSpPr/>
      </dsp:nvSpPr>
      <dsp:spPr>
        <a:xfrm>
          <a:off x="4180547" y="2769190"/>
          <a:ext cx="2097056" cy="2097056"/>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Arial" panose="020B0604020202020204" pitchFamily="34" charset="0"/>
              <a:cs typeface="Arial" panose="020B0604020202020204" pitchFamily="34" charset="0"/>
            </a:rPr>
            <a:t>What are the disadvantages of staying the same?</a:t>
          </a:r>
        </a:p>
      </dsp:txBody>
      <dsp:txXfrm>
        <a:off x="4282917" y="2871560"/>
        <a:ext cx="1892316" cy="18923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BFA5E-00BF-4631-9DB1-30D0DA4F3C34}">
      <dsp:nvSpPr>
        <dsp:cNvPr id="0" name=""/>
        <dsp:cNvSpPr/>
      </dsp:nvSpPr>
      <dsp:spPr>
        <a:xfrm>
          <a:off x="4005"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LOW</a:t>
          </a:r>
        </a:p>
      </dsp:txBody>
      <dsp:txXfrm>
        <a:off x="201254" y="582973"/>
        <a:ext cx="591746" cy="394497"/>
      </dsp:txXfrm>
    </dsp:sp>
    <dsp:sp modelId="{2AC8CB5C-E704-4DB0-B658-EA69209F073C}">
      <dsp:nvSpPr>
        <dsp:cNvPr id="0" name=""/>
        <dsp:cNvSpPr/>
      </dsp:nvSpPr>
      <dsp:spPr>
        <a:xfrm>
          <a:off x="891624"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1</a:t>
          </a:r>
        </a:p>
      </dsp:txBody>
      <dsp:txXfrm>
        <a:off x="1088873" y="582973"/>
        <a:ext cx="591746" cy="394497"/>
      </dsp:txXfrm>
    </dsp:sp>
    <dsp:sp modelId="{5625FF2C-C8A2-44EB-9343-0E7F3D5CD1B7}">
      <dsp:nvSpPr>
        <dsp:cNvPr id="0" name=""/>
        <dsp:cNvSpPr/>
      </dsp:nvSpPr>
      <dsp:spPr>
        <a:xfrm>
          <a:off x="1779244"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2</a:t>
          </a:r>
        </a:p>
      </dsp:txBody>
      <dsp:txXfrm>
        <a:off x="1976493" y="582973"/>
        <a:ext cx="591746" cy="394497"/>
      </dsp:txXfrm>
    </dsp:sp>
    <dsp:sp modelId="{44E13688-8103-45BB-9164-242AB6E85333}">
      <dsp:nvSpPr>
        <dsp:cNvPr id="0" name=""/>
        <dsp:cNvSpPr/>
      </dsp:nvSpPr>
      <dsp:spPr>
        <a:xfrm>
          <a:off x="2666863"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dirty="0">
              <a:latin typeface="Arial" panose="020B0604020202020204" pitchFamily="34" charset="0"/>
              <a:cs typeface="Arial" panose="020B0604020202020204" pitchFamily="34" charset="0"/>
            </a:rPr>
            <a:t>3</a:t>
          </a:r>
        </a:p>
      </dsp:txBody>
      <dsp:txXfrm>
        <a:off x="2864112" y="582973"/>
        <a:ext cx="591746" cy="394497"/>
      </dsp:txXfrm>
    </dsp:sp>
    <dsp:sp modelId="{A4BB56CA-B5AB-4088-A2CE-D847010804C4}">
      <dsp:nvSpPr>
        <dsp:cNvPr id="0" name=""/>
        <dsp:cNvSpPr/>
      </dsp:nvSpPr>
      <dsp:spPr>
        <a:xfrm>
          <a:off x="3554483"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4</a:t>
          </a:r>
        </a:p>
      </dsp:txBody>
      <dsp:txXfrm>
        <a:off x="3751732" y="582973"/>
        <a:ext cx="591746" cy="394497"/>
      </dsp:txXfrm>
    </dsp:sp>
    <dsp:sp modelId="{235FEB5A-7D5B-4443-8177-F71460FCD70C}">
      <dsp:nvSpPr>
        <dsp:cNvPr id="0" name=""/>
        <dsp:cNvSpPr/>
      </dsp:nvSpPr>
      <dsp:spPr>
        <a:xfrm>
          <a:off x="4442102"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5</a:t>
          </a:r>
        </a:p>
      </dsp:txBody>
      <dsp:txXfrm>
        <a:off x="4639351" y="582973"/>
        <a:ext cx="591746" cy="394497"/>
      </dsp:txXfrm>
    </dsp:sp>
    <dsp:sp modelId="{613411F0-4BA2-48BF-A087-C17F30CC7607}">
      <dsp:nvSpPr>
        <dsp:cNvPr id="0" name=""/>
        <dsp:cNvSpPr/>
      </dsp:nvSpPr>
      <dsp:spPr>
        <a:xfrm>
          <a:off x="5329721"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6</a:t>
          </a:r>
        </a:p>
      </dsp:txBody>
      <dsp:txXfrm>
        <a:off x="5526970" y="582973"/>
        <a:ext cx="591746" cy="394497"/>
      </dsp:txXfrm>
    </dsp:sp>
    <dsp:sp modelId="{895C079C-6CF2-4507-8C19-EC97730DFAB7}">
      <dsp:nvSpPr>
        <dsp:cNvPr id="0" name=""/>
        <dsp:cNvSpPr/>
      </dsp:nvSpPr>
      <dsp:spPr>
        <a:xfrm>
          <a:off x="6217341"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7</a:t>
          </a:r>
        </a:p>
      </dsp:txBody>
      <dsp:txXfrm>
        <a:off x="6414590" y="582973"/>
        <a:ext cx="591746" cy="394497"/>
      </dsp:txXfrm>
    </dsp:sp>
    <dsp:sp modelId="{1221AC42-E1B4-4E62-B6C5-C67759BC08AE}">
      <dsp:nvSpPr>
        <dsp:cNvPr id="0" name=""/>
        <dsp:cNvSpPr/>
      </dsp:nvSpPr>
      <dsp:spPr>
        <a:xfrm>
          <a:off x="7104960"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8</a:t>
          </a:r>
        </a:p>
      </dsp:txBody>
      <dsp:txXfrm>
        <a:off x="7302209" y="582973"/>
        <a:ext cx="591746" cy="394497"/>
      </dsp:txXfrm>
    </dsp:sp>
    <dsp:sp modelId="{B7B23AFF-E77C-4C26-B5E8-CCFCB23E9DC3}">
      <dsp:nvSpPr>
        <dsp:cNvPr id="0" name=""/>
        <dsp:cNvSpPr/>
      </dsp:nvSpPr>
      <dsp:spPr>
        <a:xfrm>
          <a:off x="7992580"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9</a:t>
          </a:r>
        </a:p>
      </dsp:txBody>
      <dsp:txXfrm>
        <a:off x="8189829" y="582973"/>
        <a:ext cx="591746" cy="394497"/>
      </dsp:txXfrm>
    </dsp:sp>
    <dsp:sp modelId="{025A7363-3046-4099-9BA5-A7761C912847}">
      <dsp:nvSpPr>
        <dsp:cNvPr id="0" name=""/>
        <dsp:cNvSpPr/>
      </dsp:nvSpPr>
      <dsp:spPr>
        <a:xfrm>
          <a:off x="8880199"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10</a:t>
          </a:r>
        </a:p>
      </dsp:txBody>
      <dsp:txXfrm>
        <a:off x="9077448" y="582973"/>
        <a:ext cx="591746" cy="394497"/>
      </dsp:txXfrm>
    </dsp:sp>
    <dsp:sp modelId="{CE6CB26A-B3D2-4E8C-8816-4BE499D9D565}">
      <dsp:nvSpPr>
        <dsp:cNvPr id="0" name=""/>
        <dsp:cNvSpPr/>
      </dsp:nvSpPr>
      <dsp:spPr>
        <a:xfrm>
          <a:off x="9767818" y="582973"/>
          <a:ext cx="986243" cy="394497"/>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GB" sz="900" kern="1200">
              <a:latin typeface="Arial" panose="020B0604020202020204" pitchFamily="34" charset="0"/>
              <a:cs typeface="Arial" panose="020B0604020202020204" pitchFamily="34" charset="0"/>
            </a:rPr>
            <a:t>HIGH</a:t>
          </a:r>
        </a:p>
      </dsp:txBody>
      <dsp:txXfrm>
        <a:off x="9965067" y="582973"/>
        <a:ext cx="591746" cy="3944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17FB3-2BB5-4F84-A8FF-51A81DF8D24A}">
      <dsp:nvSpPr>
        <dsp:cNvPr id="0" name=""/>
        <dsp:cNvSpPr/>
      </dsp:nvSpPr>
      <dsp:spPr>
        <a:xfrm>
          <a:off x="0" y="2573481"/>
          <a:ext cx="10327172" cy="168848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kern="1200" dirty="0"/>
        </a:p>
      </dsp:txBody>
      <dsp:txXfrm>
        <a:off x="0" y="2573481"/>
        <a:ext cx="10327172" cy="1688482"/>
      </dsp:txXfrm>
    </dsp:sp>
    <dsp:sp modelId="{88C2F456-93FF-421B-8ADB-874E6AF3F6A9}">
      <dsp:nvSpPr>
        <dsp:cNvPr id="0" name=""/>
        <dsp:cNvSpPr/>
      </dsp:nvSpPr>
      <dsp:spPr>
        <a:xfrm rot="10800000">
          <a:off x="0" y="1922"/>
          <a:ext cx="10327172" cy="2596886"/>
        </a:xfrm>
        <a:prstGeom prst="upArrowCallou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What are two main take away points from this lesson? </a:t>
          </a:r>
          <a:endParaRPr lang="en-GB" sz="1800" kern="1200" dirty="0"/>
        </a:p>
      </dsp:txBody>
      <dsp:txXfrm rot="10800000">
        <a:off x="0" y="1922"/>
        <a:ext cx="10327172" cy="16873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2EF99-9731-4648-812D-59AF69F7EEA9}">
      <dsp:nvSpPr>
        <dsp:cNvPr id="0" name=""/>
        <dsp:cNvSpPr/>
      </dsp:nvSpPr>
      <dsp:spPr>
        <a:xfrm>
          <a:off x="4218577" y="2214816"/>
          <a:ext cx="1859784" cy="1859784"/>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 Behaviour </a:t>
          </a:r>
        </a:p>
      </dsp:txBody>
      <dsp:txXfrm>
        <a:off x="4490936" y="2487175"/>
        <a:ext cx="1315066" cy="1315066"/>
      </dsp:txXfrm>
    </dsp:sp>
    <dsp:sp modelId="{B985894E-FF1F-49B1-ABA7-7CC868593B04}">
      <dsp:nvSpPr>
        <dsp:cNvPr id="0" name=""/>
        <dsp:cNvSpPr/>
      </dsp:nvSpPr>
      <dsp:spPr>
        <a:xfrm rot="12900000">
          <a:off x="3022918" y="1890166"/>
          <a:ext cx="1424733" cy="53003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3635B3-70A0-47ED-9791-FB49612D0927}">
      <dsp:nvSpPr>
        <dsp:cNvPr id="0" name=""/>
        <dsp:cNvSpPr/>
      </dsp:nvSpPr>
      <dsp:spPr>
        <a:xfrm>
          <a:off x="2268351" y="1039871"/>
          <a:ext cx="1766794" cy="141343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Capability </a:t>
          </a:r>
        </a:p>
      </dsp:txBody>
      <dsp:txXfrm>
        <a:off x="2309749" y="1081269"/>
        <a:ext cx="1683998" cy="1330639"/>
      </dsp:txXfrm>
    </dsp:sp>
    <dsp:sp modelId="{1E59F90F-F175-4BA0-BD4B-B8D1FEE96747}">
      <dsp:nvSpPr>
        <dsp:cNvPr id="0" name=""/>
        <dsp:cNvSpPr/>
      </dsp:nvSpPr>
      <dsp:spPr>
        <a:xfrm rot="16200000">
          <a:off x="4436102" y="1154509"/>
          <a:ext cx="1424733" cy="53003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7FC687-126A-49E0-82FB-03617458702E}">
      <dsp:nvSpPr>
        <dsp:cNvPr id="0" name=""/>
        <dsp:cNvSpPr/>
      </dsp:nvSpPr>
      <dsp:spPr>
        <a:xfrm>
          <a:off x="4265072" y="443"/>
          <a:ext cx="1766794" cy="141343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Opportunity</a:t>
          </a:r>
        </a:p>
      </dsp:txBody>
      <dsp:txXfrm>
        <a:off x="4306470" y="41841"/>
        <a:ext cx="1683998" cy="1330639"/>
      </dsp:txXfrm>
    </dsp:sp>
    <dsp:sp modelId="{D7B655E0-1026-4628-95E8-EA97997089CE}">
      <dsp:nvSpPr>
        <dsp:cNvPr id="0" name=""/>
        <dsp:cNvSpPr/>
      </dsp:nvSpPr>
      <dsp:spPr>
        <a:xfrm rot="19500000">
          <a:off x="5849287" y="1890166"/>
          <a:ext cx="1424733" cy="53003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F514E9-FC07-429E-88F0-8F494D802EBF}">
      <dsp:nvSpPr>
        <dsp:cNvPr id="0" name=""/>
        <dsp:cNvSpPr/>
      </dsp:nvSpPr>
      <dsp:spPr>
        <a:xfrm>
          <a:off x="6261792" y="1039871"/>
          <a:ext cx="1766794" cy="141343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Motivation </a:t>
          </a:r>
        </a:p>
      </dsp:txBody>
      <dsp:txXfrm>
        <a:off x="6303190" y="1081269"/>
        <a:ext cx="1683998" cy="13306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17FB3-2BB5-4F84-A8FF-51A81DF8D24A}">
      <dsp:nvSpPr>
        <dsp:cNvPr id="0" name=""/>
        <dsp:cNvSpPr/>
      </dsp:nvSpPr>
      <dsp:spPr>
        <a:xfrm>
          <a:off x="0" y="2573481"/>
          <a:ext cx="10327172" cy="168848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kern="1200" dirty="0"/>
        </a:p>
      </dsp:txBody>
      <dsp:txXfrm>
        <a:off x="0" y="2573481"/>
        <a:ext cx="10327172" cy="1688482"/>
      </dsp:txXfrm>
    </dsp:sp>
    <dsp:sp modelId="{88C2F456-93FF-421B-8ADB-874E6AF3F6A9}">
      <dsp:nvSpPr>
        <dsp:cNvPr id="0" name=""/>
        <dsp:cNvSpPr/>
      </dsp:nvSpPr>
      <dsp:spPr>
        <a:xfrm rot="10800000">
          <a:off x="0" y="1922"/>
          <a:ext cx="10327172" cy="2596886"/>
        </a:xfrm>
        <a:prstGeom prst="upArrowCallou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What are two main take away points from this lesson? </a:t>
          </a:r>
          <a:endParaRPr lang="en-GB" sz="1800" kern="1200" dirty="0"/>
        </a:p>
      </dsp:txBody>
      <dsp:txXfrm rot="10800000">
        <a:off x="0" y="1922"/>
        <a:ext cx="10327172" cy="168737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17FB3-2BB5-4F84-A8FF-51A81DF8D24A}">
      <dsp:nvSpPr>
        <dsp:cNvPr id="0" name=""/>
        <dsp:cNvSpPr/>
      </dsp:nvSpPr>
      <dsp:spPr>
        <a:xfrm>
          <a:off x="0" y="2573481"/>
          <a:ext cx="10327172" cy="1688482"/>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How will you apply these when programming and delivering for clients with long term health conditions? </a:t>
          </a:r>
          <a:endParaRPr lang="en-GB" sz="1800" kern="1200" dirty="0"/>
        </a:p>
      </dsp:txBody>
      <dsp:txXfrm>
        <a:off x="0" y="2573481"/>
        <a:ext cx="10327172" cy="1688482"/>
      </dsp:txXfrm>
    </dsp:sp>
    <dsp:sp modelId="{88C2F456-93FF-421B-8ADB-874E6AF3F6A9}">
      <dsp:nvSpPr>
        <dsp:cNvPr id="0" name=""/>
        <dsp:cNvSpPr/>
      </dsp:nvSpPr>
      <dsp:spPr>
        <a:xfrm rot="10800000">
          <a:off x="0" y="1922"/>
          <a:ext cx="10327172" cy="2596886"/>
        </a:xfrm>
        <a:prstGeom prst="upArrowCallou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What are two main take away points from this lesson? </a:t>
          </a:r>
          <a:endParaRPr lang="en-GB" sz="1800" kern="1200" dirty="0"/>
        </a:p>
      </dsp:txBody>
      <dsp:txXfrm rot="10800000">
        <a:off x="0" y="1922"/>
        <a:ext cx="10327172" cy="1687379"/>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FD366-E570-40CA-8BC8-F6CF5AD280D1}" type="datetimeFigureOut">
              <a:rPr lang="en-GB" smtClean="0"/>
              <a:t>12/02/2025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5FD3-CE27-4D82-9F9C-8FB12DA17A85}" type="slidenum">
              <a:rPr lang="en-GB" smtClean="0"/>
              <a:t>‹#›</a:t>
            </a:fld>
            <a:endParaRPr lang="en-GB"/>
          </a:p>
        </p:txBody>
      </p:sp>
    </p:spTree>
    <p:extLst>
      <p:ext uri="{BB962C8B-B14F-4D97-AF65-F5344CB8AC3E}">
        <p14:creationId xmlns:p14="http://schemas.microsoft.com/office/powerpoint/2010/main" val="252631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5BC3F-DCF0-AF50-38A3-58FFA98D4479}"/>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315CE35-D42A-6C5C-5983-7D3B82BD79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99FDA021-016B-E9CD-EBAD-46C253BCF6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6A619552-1C21-D048-26F7-9B11FD8768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5</a:t>
            </a:fld>
            <a:endParaRPr lang="en-US" altLang="en-US">
              <a:latin typeface="Arial" panose="020B0604020202020204" pitchFamily="34" charset="0"/>
            </a:endParaRPr>
          </a:p>
        </p:txBody>
      </p:sp>
    </p:spTree>
    <p:extLst>
      <p:ext uri="{BB962C8B-B14F-4D97-AF65-F5344CB8AC3E}">
        <p14:creationId xmlns:p14="http://schemas.microsoft.com/office/powerpoint/2010/main" val="214988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5BC3F-DCF0-AF50-38A3-58FFA98D4479}"/>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315CE35-D42A-6C5C-5983-7D3B82BD79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99FDA021-016B-E9CD-EBAD-46C253BCF6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6A619552-1C21-D048-26F7-9B11FD8768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26</a:t>
            </a:fld>
            <a:endParaRPr lang="en-US" altLang="en-US">
              <a:latin typeface="Arial" panose="020B0604020202020204" pitchFamily="34" charset="0"/>
            </a:endParaRPr>
          </a:p>
        </p:txBody>
      </p:sp>
    </p:spTree>
    <p:extLst>
      <p:ext uri="{BB962C8B-B14F-4D97-AF65-F5344CB8AC3E}">
        <p14:creationId xmlns:p14="http://schemas.microsoft.com/office/powerpoint/2010/main" val="214988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BBFD5-73AD-3701-A762-EB594CDCD44D}"/>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0FE33C2C-402C-FF64-4D6C-AEA4444368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2EB83CD3-4385-20E2-B1A4-76F10CA9FB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E9B680AE-E144-0468-2023-5C8A838B6B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31</a:t>
            </a:fld>
            <a:endParaRPr lang="en-US" altLang="en-US">
              <a:latin typeface="Arial" panose="020B0604020202020204" pitchFamily="34" charset="0"/>
            </a:endParaRPr>
          </a:p>
        </p:txBody>
      </p:sp>
    </p:spTree>
    <p:extLst>
      <p:ext uri="{BB962C8B-B14F-4D97-AF65-F5344CB8AC3E}">
        <p14:creationId xmlns:p14="http://schemas.microsoft.com/office/powerpoint/2010/main" val="3443249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5BC3F-DCF0-AF50-38A3-58FFA98D4479}"/>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F315CE35-D42A-6C5C-5983-7D3B82BD79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99FDA021-016B-E9CD-EBAD-46C253BCF6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6A619552-1C21-D048-26F7-9B11FD8768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38</a:t>
            </a:fld>
            <a:endParaRPr lang="en-US" altLang="en-US">
              <a:latin typeface="Arial" panose="020B0604020202020204" pitchFamily="34" charset="0"/>
            </a:endParaRPr>
          </a:p>
        </p:txBody>
      </p:sp>
    </p:spTree>
    <p:extLst>
      <p:ext uri="{BB962C8B-B14F-4D97-AF65-F5344CB8AC3E}">
        <p14:creationId xmlns:p14="http://schemas.microsoft.com/office/powerpoint/2010/main" val="21498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0B629-6019-2A53-5CB0-EF31662536EC}"/>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78E844CB-8A3A-5945-97B1-B3C8553F8E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18043E12-F31A-2B44-FC6A-6173ED18B8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62F418DA-2F78-E750-31F6-5A4AE12F96A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42</a:t>
            </a:fld>
            <a:endParaRPr lang="en-US" altLang="en-US">
              <a:latin typeface="Arial" panose="020B0604020202020204" pitchFamily="34" charset="0"/>
            </a:endParaRPr>
          </a:p>
        </p:txBody>
      </p:sp>
    </p:spTree>
    <p:extLst>
      <p:ext uri="{BB962C8B-B14F-4D97-AF65-F5344CB8AC3E}">
        <p14:creationId xmlns:p14="http://schemas.microsoft.com/office/powerpoint/2010/main" val="1735048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47D6F-93AE-BF02-85B6-A263C1B61343}"/>
            </a:ext>
          </a:extLst>
        </p:cNvPr>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9557956F-B7CE-52E7-C60D-330DDF9B64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F0B79A12-CBE9-E7CD-EFDF-3C07BDE3D2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a:extLst>
              <a:ext uri="{FF2B5EF4-FFF2-40B4-BE49-F238E27FC236}">
                <a16:creationId xmlns:a16="http://schemas.microsoft.com/office/drawing/2014/main" id="{DE119406-B71B-595A-5101-60F98DF0F6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6061BCC-994E-49DC-BE46-EA7E5B443721}" type="slidenum">
              <a:rPr lang="en-US" altLang="en-US">
                <a:latin typeface="Arial" panose="020B0604020202020204" pitchFamily="34" charset="0"/>
              </a:rPr>
              <a:pPr>
                <a:spcBef>
                  <a:spcPct val="0"/>
                </a:spcBef>
              </a:pPr>
              <a:t>44</a:t>
            </a:fld>
            <a:endParaRPr lang="en-US" altLang="en-US">
              <a:latin typeface="Arial" panose="020B0604020202020204" pitchFamily="34" charset="0"/>
            </a:endParaRPr>
          </a:p>
        </p:txBody>
      </p:sp>
    </p:spTree>
    <p:extLst>
      <p:ext uri="{BB962C8B-B14F-4D97-AF65-F5344CB8AC3E}">
        <p14:creationId xmlns:p14="http://schemas.microsoft.com/office/powerpoint/2010/main" val="3234943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08CF9-520E-5424-4A06-E17E56EFDC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68C0D0-BB9C-216E-21F8-E06F77ABEF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8825146-294F-3D33-2266-68FE356CD564}"/>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27CA04B5-C188-EFA5-5BEC-CB191BA0A1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301087-1B48-48B8-FD4C-AB3846076B2C}"/>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527846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6E4F3-9D50-9925-9947-572D3BC2CF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26DF4D-32F0-2C3F-1CED-5122DE4DB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666FF9-A0F3-9718-61B4-4CAB6F698B51}"/>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9A544B8D-60F9-A0F7-FE4B-53681964D7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C8FDD5-3661-9202-BF4F-63F5E15F706C}"/>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1513169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0D1913-5ED5-D86F-47BD-62CDCB1A70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8270EC-B2BF-345E-4E03-5E340ABBB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BBFA77-D9F0-58F7-68DB-740D7AF83A1B}"/>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D6CBC7B3-9CCE-54EC-7FAE-E7D53E1E0E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A3C133-5605-992B-E9A8-CDF4452334B1}"/>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1247401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End page">
    <p:spTree>
      <p:nvGrpSpPr>
        <p:cNvPr id="1" name=""/>
        <p:cNvGrpSpPr/>
        <p:nvPr/>
      </p:nvGrpSpPr>
      <p:grpSpPr>
        <a:xfrm>
          <a:off x="0" y="0"/>
          <a:ext cx="0" cy="0"/>
          <a:chOff x="0" y="0"/>
          <a:chExt cx="0" cy="0"/>
        </a:xfrm>
      </p:grpSpPr>
      <p:sp>
        <p:nvSpPr>
          <p:cNvPr id="2" name="Rectangle 1"/>
          <p:cNvSpPr/>
          <p:nvPr userDrawn="1"/>
        </p:nvSpPr>
        <p:spPr>
          <a:xfrm>
            <a:off x="0" y="-1"/>
            <a:ext cx="12192000" cy="6858001"/>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1" hasCustomPrompt="1"/>
          </p:nvPr>
        </p:nvSpPr>
        <p:spPr>
          <a:xfrm>
            <a:off x="0" y="-1"/>
            <a:ext cx="12192000" cy="6858001"/>
          </a:xfrm>
          <a:prstGeom prst="rect">
            <a:avLst/>
          </a:prstGeom>
          <a:noFill/>
        </p:spPr>
        <p:txBody>
          <a:bodyPr lIns="720000" tIns="2304000" rIns="3600000"/>
          <a:lstStyle>
            <a:lvl1pPr marL="0" indent="0" algn="l">
              <a:lnSpc>
                <a:spcPts val="4600"/>
              </a:lnSpc>
              <a:buFont typeface="Arial" panose="020B0604020202020204" pitchFamily="34" charset="0"/>
              <a:buNone/>
              <a:defRPr lang="fr-FR" sz="3600" b="0" i="0" smtClean="0">
                <a:solidFill>
                  <a:schemeClr val="bg1"/>
                </a:solidFill>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Nunc </a:t>
            </a:r>
            <a:r>
              <a:rPr lang="en-US" err="1"/>
              <a:t>ut</a:t>
            </a:r>
            <a:r>
              <a:rPr lang="en-US"/>
              <a:t> </a:t>
            </a:r>
            <a:r>
              <a:rPr lang="en-US" err="1"/>
              <a:t>elit</a:t>
            </a:r>
            <a:r>
              <a:rPr lang="en-US"/>
              <a:t> in mi </a:t>
            </a:r>
            <a:r>
              <a:rPr lang="en-US" err="1"/>
              <a:t>pretium</a:t>
            </a:r>
            <a:r>
              <a:rPr lang="en-US"/>
              <a:t> </a:t>
            </a:r>
            <a:r>
              <a:rPr lang="en-US" err="1"/>
              <a:t>vulputate</a:t>
            </a:r>
            <a:r>
              <a:rPr lang="en-US"/>
              <a:t> at vitae ligula. </a:t>
            </a:r>
            <a:r>
              <a:rPr lang="en-US" err="1"/>
              <a:t>Phasellus</a:t>
            </a:r>
            <a:r>
              <a:rPr lang="en-US"/>
              <a:t> </a:t>
            </a:r>
            <a:r>
              <a:rPr lang="en-US" err="1"/>
              <a:t>bibendum</a:t>
            </a:r>
            <a:r>
              <a:rPr lang="en-US"/>
              <a:t> sit</a:t>
            </a:r>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776675" y="5588725"/>
            <a:ext cx="720000" cy="720000"/>
          </a:xfrm>
          <a:prstGeom prst="rect">
            <a:avLst/>
          </a:prstGeom>
        </p:spPr>
      </p:pic>
      <p:cxnSp>
        <p:nvCxnSpPr>
          <p:cNvPr id="6" name="Straight Connector 5"/>
          <p:cNvCxnSpPr/>
          <p:nvPr userDrawn="1"/>
        </p:nvCxnSpPr>
        <p:spPr>
          <a:xfrm>
            <a:off x="701749" y="1950239"/>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userDrawn="1"/>
        </p:nvSpPr>
        <p:spPr>
          <a:xfrm>
            <a:off x="5682343" y="-279918"/>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2714448738"/>
      </p:ext>
    </p:extLst>
  </p:cSld>
  <p:clrMapOvr>
    <a:masterClrMapping/>
  </p:clrMapOvr>
  <p:extLst>
    <p:ext uri="{DCECCB84-F9BA-43D5-87BE-67443E8EF086}">
      <p15:sldGuideLst xmlns:p15="http://schemas.microsoft.com/office/powerpoint/2012/main">
        <p15:guide id="1" orient="horz" pos="346">
          <p15:clr>
            <a:srgbClr val="FBAE40"/>
          </p15:clr>
        </p15:guide>
        <p15:guide id="2" pos="438">
          <p15:clr>
            <a:srgbClr val="FBAE40"/>
          </p15:clr>
        </p15:guide>
        <p15:guide id="3" pos="7242">
          <p15:clr>
            <a:srgbClr val="FBAE40"/>
          </p15:clr>
        </p15:guide>
        <p15:guide id="4" pos="3838">
          <p15:clr>
            <a:srgbClr val="FBAE40"/>
          </p15:clr>
        </p15:guide>
        <p15:guide id="5" orient="horz" pos="3974">
          <p15:clr>
            <a:srgbClr val="FBAE40"/>
          </p15:clr>
        </p15:guide>
        <p15:guide id="6" orient="horz" pos="214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asic page">
    <p:spTree>
      <p:nvGrpSpPr>
        <p:cNvPr id="1" name=""/>
        <p:cNvGrpSpPr/>
        <p:nvPr/>
      </p:nvGrpSpPr>
      <p:grpSpPr>
        <a:xfrm>
          <a:off x="0" y="0"/>
          <a:ext cx="0" cy="0"/>
          <a:chOff x="0" y="0"/>
          <a:chExt cx="0" cy="0"/>
        </a:xfrm>
      </p:grpSpPr>
      <p:sp>
        <p:nvSpPr>
          <p:cNvPr id="16" name="Text Placeholder 7"/>
          <p:cNvSpPr>
            <a:spLocks noGrp="1"/>
          </p:cNvSpPr>
          <p:nvPr>
            <p:ph type="body" sz="quarter" idx="11" hasCustomPrompt="1"/>
          </p:nvPr>
        </p:nvSpPr>
        <p:spPr>
          <a:xfrm>
            <a:off x="695325" y="908049"/>
            <a:ext cx="5040314" cy="709991"/>
          </a:xfrm>
          <a:prstGeom prst="rect">
            <a:avLst/>
          </a:prstGeom>
          <a:ln w="12700">
            <a:noFill/>
          </a:ln>
        </p:spPr>
        <p:txBody>
          <a:bodyPr vert="horz" lIns="0" tIns="0" rIns="0" bIns="0"/>
          <a:lstStyle>
            <a:lvl1pPr marL="0" marR="0" indent="0" algn="l" defTabSz="457200" rtl="0" eaLnBrk="1" fontAlgn="auto" latinLnBrk="0" hangingPunct="1">
              <a:lnSpc>
                <a:spcPct val="100000"/>
              </a:lnSpc>
              <a:spcBef>
                <a:spcPts val="400"/>
              </a:spcBef>
              <a:spcAft>
                <a:spcPts val="300"/>
              </a:spcAft>
              <a:buClrTx/>
              <a:buSzTx/>
              <a:buFont typeface="Arial"/>
              <a:buNone/>
              <a:tabLst/>
              <a:defRPr sz="2600" b="0" i="0" baseline="0">
                <a:solidFill>
                  <a:srgbClr val="0070C0"/>
                </a:solidFill>
                <a:latin typeface="Arial"/>
                <a:cs typeface="Arial"/>
              </a:defRPr>
            </a:lvl1pPr>
            <a:lvl2pPr marL="457200" indent="0">
              <a:buNone/>
              <a:defRPr sz="1600" baseline="0"/>
            </a:lvl2pPr>
          </a:lstStyle>
          <a:p>
            <a:r>
              <a:rPr lang="en-GB"/>
              <a:t>This is a basic page 2 column layout</a:t>
            </a:r>
          </a:p>
        </p:txBody>
      </p:sp>
      <p:sp>
        <p:nvSpPr>
          <p:cNvPr id="11" name="Text Placeholder 7"/>
          <p:cNvSpPr>
            <a:spLocks noGrp="1"/>
          </p:cNvSpPr>
          <p:nvPr>
            <p:ph type="body" sz="quarter" idx="10" hasCustomPrompt="1"/>
          </p:nvPr>
        </p:nvSpPr>
        <p:spPr>
          <a:xfrm>
            <a:off x="695326" y="2636874"/>
            <a:ext cx="10801350" cy="3671850"/>
          </a:xfrm>
          <a:prstGeom prst="rect">
            <a:avLst/>
          </a:prstGeom>
        </p:spPr>
        <p:txBody>
          <a:bodyPr vert="horz" wrap="square" lIns="0" tIns="0" rIns="0" bIns="0" numCol="2" spcCol="720000">
            <a:noAutofit/>
          </a:bodyPr>
          <a:lstStyle>
            <a:lvl1pPr marL="0" marR="0" indent="0" algn="l" defTabSz="457200" rtl="0" eaLnBrk="1" fontAlgn="auto" latinLnBrk="0" hangingPunct="1">
              <a:lnSpc>
                <a:spcPts val="2200"/>
              </a:lnSpc>
              <a:spcBef>
                <a:spcPts val="1200"/>
              </a:spcBef>
              <a:spcAft>
                <a:spcPts val="300"/>
              </a:spcAft>
              <a:buClrTx/>
              <a:buSzTx/>
              <a:buFont typeface="Arial"/>
              <a:buNone/>
              <a:tabLst/>
              <a:defRPr lang="en-GB" sz="1400" b="0" i="0" baseline="0">
                <a:effectLst/>
                <a:latin typeface="Body"/>
              </a:defRPr>
            </a:lvl1pPr>
            <a:lvl2pPr marL="457200" indent="0">
              <a:buNone/>
              <a:defRPr sz="1600" baseline="0"/>
            </a:lvl2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Oculorum</a:t>
            </a:r>
            <a:r>
              <a:rPr lang="en-GB"/>
              <a:t>, </a:t>
            </a:r>
            <a:r>
              <a:rPr lang="en-GB" err="1"/>
              <a:t>inquit</a:t>
            </a:r>
            <a:r>
              <a:rPr lang="en-GB"/>
              <a:t> Plato, </a:t>
            </a:r>
            <a:r>
              <a:rPr lang="en-GB" err="1"/>
              <a:t>est</a:t>
            </a:r>
            <a:r>
              <a:rPr lang="en-GB"/>
              <a:t> in </a:t>
            </a:r>
            <a:r>
              <a:rPr lang="en-GB" err="1"/>
              <a:t>nobis</a:t>
            </a:r>
            <a:r>
              <a:rPr lang="en-GB"/>
              <a:t> </a:t>
            </a:r>
            <a:r>
              <a:rPr lang="en-GB" err="1"/>
              <a:t>sensus</a:t>
            </a:r>
            <a:r>
              <a:rPr lang="en-GB"/>
              <a:t> </a:t>
            </a:r>
            <a:r>
              <a:rPr lang="en-GB" err="1"/>
              <a:t>acerrimus</a:t>
            </a:r>
            <a:r>
              <a:rPr lang="en-GB"/>
              <a:t>, </a:t>
            </a:r>
            <a:r>
              <a:rPr lang="en-GB" err="1"/>
              <a:t>quibus</a:t>
            </a:r>
            <a:r>
              <a:rPr lang="en-GB"/>
              <a:t> </a:t>
            </a:r>
            <a:r>
              <a:rPr lang="en-GB" err="1"/>
              <a:t>sapientiam</a:t>
            </a:r>
            <a:r>
              <a:rPr lang="en-GB"/>
              <a:t> non </a:t>
            </a:r>
            <a:r>
              <a:rPr lang="en-GB" err="1"/>
              <a:t>cernimus</a:t>
            </a:r>
            <a:r>
              <a:rPr lang="en-GB"/>
              <a:t>. </a:t>
            </a:r>
            <a:r>
              <a:rPr lang="en-GB" err="1"/>
              <a:t>Esse</a:t>
            </a:r>
            <a:r>
              <a:rPr lang="en-GB"/>
              <a:t> </a:t>
            </a:r>
            <a:r>
              <a:rPr lang="en-GB" err="1"/>
              <a:t>enim</a:t>
            </a:r>
            <a:r>
              <a:rPr lang="en-GB"/>
              <a:t> quam </a:t>
            </a:r>
            <a:r>
              <a:rPr lang="en-GB" err="1"/>
              <a:t>vellet</a:t>
            </a:r>
            <a:r>
              <a:rPr lang="en-GB"/>
              <a:t> </a:t>
            </a:r>
            <a:r>
              <a:rPr lang="en-GB" err="1"/>
              <a:t>iniquus</a:t>
            </a:r>
            <a:r>
              <a:rPr lang="en-GB"/>
              <a:t> </a:t>
            </a:r>
            <a:r>
              <a:rPr lang="en-GB" err="1"/>
              <a:t>iustus</a:t>
            </a:r>
            <a:r>
              <a:rPr lang="en-GB"/>
              <a:t> </a:t>
            </a:r>
            <a:r>
              <a:rPr lang="en-GB" err="1"/>
              <a:t>poterat</a:t>
            </a:r>
            <a:r>
              <a:rPr lang="en-GB"/>
              <a:t> </a:t>
            </a:r>
            <a:r>
              <a:rPr lang="en-GB" err="1"/>
              <a:t>inpune</a:t>
            </a:r>
            <a:r>
              <a:rPr lang="en-GB"/>
              <a:t>. Quasi </a:t>
            </a:r>
            <a:r>
              <a:rPr lang="en-GB" err="1"/>
              <a:t>vero</a:t>
            </a:r>
            <a:r>
              <a:rPr lang="en-GB"/>
              <a:t>, </a:t>
            </a:r>
            <a:r>
              <a:rPr lang="en-GB" err="1"/>
              <a:t>inquit</a:t>
            </a:r>
            <a:r>
              <a:rPr lang="en-GB"/>
              <a:t>, </a:t>
            </a:r>
            <a:r>
              <a:rPr lang="en-GB" err="1"/>
              <a:t>perpetua</a:t>
            </a:r>
            <a:r>
              <a:rPr lang="en-GB"/>
              <a:t> </a:t>
            </a:r>
            <a:r>
              <a:rPr lang="en-GB" err="1"/>
              <a:t>oratio</a:t>
            </a:r>
            <a:r>
              <a:rPr lang="en-GB"/>
              <a:t> </a:t>
            </a:r>
            <a:r>
              <a:rPr lang="en-GB" err="1"/>
              <a:t>rhetorum</a:t>
            </a:r>
            <a:r>
              <a:rPr lang="en-GB"/>
              <a:t> </a:t>
            </a:r>
            <a:r>
              <a:rPr lang="en-GB" err="1"/>
              <a:t>solum</a:t>
            </a:r>
            <a:r>
              <a:rPr lang="en-GB"/>
              <a:t>, non </a:t>
            </a:r>
            <a:r>
              <a:rPr lang="en-GB" err="1"/>
              <a:t>etiam</a:t>
            </a:r>
            <a:r>
              <a:rPr lang="en-GB"/>
              <a:t> </a:t>
            </a:r>
            <a:r>
              <a:rPr lang="en-GB" err="1"/>
              <a:t>philosophorum</a:t>
            </a:r>
            <a:r>
              <a:rPr lang="en-GB"/>
              <a:t> sit. Scio </a:t>
            </a:r>
            <a:r>
              <a:rPr lang="en-GB" err="1"/>
              <a:t>enim</a:t>
            </a:r>
            <a:r>
              <a:rPr lang="en-GB"/>
              <a:t> </a:t>
            </a:r>
            <a:r>
              <a:rPr lang="en-GB" err="1"/>
              <a:t>esse</a:t>
            </a:r>
            <a:r>
              <a:rPr lang="en-GB"/>
              <a:t> </a:t>
            </a:r>
            <a:r>
              <a:rPr lang="en-GB" err="1"/>
              <a:t>quosdam</a:t>
            </a:r>
            <a:r>
              <a:rPr lang="en-GB"/>
              <a:t>, qui </a:t>
            </a:r>
            <a:r>
              <a:rPr lang="en-GB" err="1"/>
              <a:t>quavis</a:t>
            </a:r>
            <a:r>
              <a:rPr lang="en-GB"/>
              <a:t> lingua </a:t>
            </a:r>
            <a:r>
              <a:rPr lang="en-GB" err="1"/>
              <a:t>philosophari</a:t>
            </a:r>
            <a:r>
              <a:rPr lang="en-GB"/>
              <a:t> </a:t>
            </a:r>
            <a:r>
              <a:rPr lang="en-GB" err="1"/>
              <a:t>possint</a:t>
            </a:r>
            <a:r>
              <a:rPr lang="en-GB"/>
              <a:t>; </a:t>
            </a:r>
            <a:r>
              <a:rPr lang="en-GB" err="1"/>
              <a:t>Nescio</a:t>
            </a:r>
            <a:r>
              <a:rPr lang="en-GB"/>
              <a:t> quo </a:t>
            </a:r>
            <a:r>
              <a:rPr lang="en-GB" err="1"/>
              <a:t>modo</a:t>
            </a:r>
            <a:r>
              <a:rPr lang="en-GB"/>
              <a:t> </a:t>
            </a:r>
            <a:r>
              <a:rPr lang="en-GB" err="1"/>
              <a:t>praetervolavit</a:t>
            </a:r>
            <a:r>
              <a:rPr lang="en-GB"/>
              <a:t> </a:t>
            </a:r>
            <a:r>
              <a:rPr lang="en-GB" err="1"/>
              <a:t>oratio</a:t>
            </a:r>
            <a:r>
              <a:rPr lang="en-GB"/>
              <a:t>. </a:t>
            </a:r>
            <a:r>
              <a:rPr lang="en-GB" err="1"/>
              <a:t>Ita</a:t>
            </a:r>
            <a:r>
              <a:rPr lang="en-GB"/>
              <a:t> </a:t>
            </a:r>
            <a:r>
              <a:rPr lang="en-GB" err="1"/>
              <a:t>graviter</a:t>
            </a:r>
            <a:r>
              <a:rPr lang="en-GB"/>
              <a:t> et severe </a:t>
            </a:r>
            <a:r>
              <a:rPr lang="en-GB" err="1"/>
              <a:t>voluptatem</a:t>
            </a:r>
            <a:r>
              <a:rPr lang="en-GB"/>
              <a:t> </a:t>
            </a:r>
            <a:r>
              <a:rPr lang="en-GB" err="1"/>
              <a:t>secrevit</a:t>
            </a:r>
            <a:r>
              <a:rPr lang="en-GB"/>
              <a:t> a bono. Duo </a:t>
            </a:r>
            <a:r>
              <a:rPr lang="en-GB" err="1"/>
              <a:t>Reges</a:t>
            </a:r>
            <a:r>
              <a:rPr lang="en-GB"/>
              <a:t>: </a:t>
            </a:r>
            <a:r>
              <a:rPr lang="en-GB" err="1"/>
              <a:t>constructio</a:t>
            </a:r>
            <a:r>
              <a:rPr lang="en-GB"/>
              <a:t> </a:t>
            </a:r>
            <a:r>
              <a:rPr lang="en-GB" err="1"/>
              <a:t>interrete</a:t>
            </a:r>
            <a:r>
              <a:rPr lang="en-GB"/>
              <a:t>. </a:t>
            </a:r>
            <a:r>
              <a:rPr lang="en-GB" err="1"/>
              <a:t>Negat</a:t>
            </a:r>
            <a:r>
              <a:rPr lang="en-GB"/>
              <a:t> </a:t>
            </a:r>
            <a:r>
              <a:rPr lang="en-GB" err="1"/>
              <a:t>enim</a:t>
            </a:r>
            <a:r>
              <a:rPr lang="en-GB"/>
              <a:t> </a:t>
            </a:r>
            <a:r>
              <a:rPr lang="en-GB" err="1"/>
              <a:t>summo</a:t>
            </a:r>
            <a:r>
              <a:rPr lang="en-GB"/>
              <a:t> bono </a:t>
            </a:r>
            <a:r>
              <a:rPr lang="en-GB" err="1"/>
              <a:t>afferre</a:t>
            </a:r>
            <a:r>
              <a:rPr lang="en-GB"/>
              <a:t> </a:t>
            </a:r>
            <a:r>
              <a:rPr lang="en-GB" err="1"/>
              <a:t>incrementum</a:t>
            </a:r>
            <a:r>
              <a:rPr lang="en-GB"/>
              <a:t> diem. </a:t>
            </a:r>
            <a:r>
              <a:rPr lang="en-GB" err="1"/>
              <a:t>Sed</a:t>
            </a:r>
            <a:r>
              <a:rPr lang="en-GB"/>
              <a:t> quid ages tandem, </a:t>
            </a:r>
            <a:r>
              <a:rPr lang="en-GB" err="1"/>
              <a:t>si</a:t>
            </a:r>
            <a:r>
              <a:rPr lang="en-GB"/>
              <a:t> </a:t>
            </a:r>
            <a:r>
              <a:rPr lang="en-GB" err="1"/>
              <a:t>utilitas</a:t>
            </a:r>
            <a:r>
              <a:rPr lang="en-GB"/>
              <a:t> ab </a:t>
            </a:r>
            <a:r>
              <a:rPr lang="en-GB" err="1"/>
              <a:t>amicitia</a:t>
            </a:r>
            <a:r>
              <a:rPr lang="en-GB"/>
              <a:t>, </a:t>
            </a:r>
            <a:r>
              <a:rPr lang="en-GB" err="1"/>
              <a:t>ut</a:t>
            </a:r>
            <a:r>
              <a:rPr lang="en-GB"/>
              <a:t> fit </a:t>
            </a:r>
            <a:r>
              <a:rPr lang="en-GB" err="1"/>
              <a:t>saepe</a:t>
            </a:r>
            <a:r>
              <a:rPr lang="en-GB"/>
              <a:t>, </a:t>
            </a:r>
            <a:r>
              <a:rPr lang="en-GB" err="1"/>
              <a:t>defecerit</a:t>
            </a:r>
            <a:r>
              <a:rPr lang="en-GB"/>
              <a:t>? </a:t>
            </a:r>
            <a:r>
              <a:rPr lang="en-GB" err="1"/>
              <a:t>Conferam</a:t>
            </a:r>
            <a:r>
              <a:rPr lang="en-GB"/>
              <a:t> </a:t>
            </a:r>
            <a:r>
              <a:rPr lang="en-GB" err="1"/>
              <a:t>tecum</a:t>
            </a:r>
            <a:r>
              <a:rPr lang="en-GB"/>
              <a:t>, quam </a:t>
            </a:r>
            <a:r>
              <a:rPr lang="en-GB" err="1"/>
              <a:t>cuique</a:t>
            </a:r>
            <a:r>
              <a:rPr lang="en-GB"/>
              <a:t> verso rem </a:t>
            </a:r>
            <a:r>
              <a:rPr lang="en-GB" err="1"/>
              <a:t>subicias</a:t>
            </a:r>
            <a:r>
              <a:rPr lang="en-GB"/>
              <a:t>; </a:t>
            </a:r>
          </a:p>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r>
              <a:rPr lang="en-GB"/>
              <a:t> </a:t>
            </a:r>
            <a:r>
              <a:rPr lang="en-GB" err="1"/>
              <a:t>turpi</a:t>
            </a:r>
            <a:r>
              <a:rPr lang="en-GB"/>
              <a:t> </a:t>
            </a:r>
            <a:r>
              <a:rPr lang="en-GB" err="1"/>
              <a:t>turpius</a:t>
            </a:r>
            <a:r>
              <a:rPr lang="en-GB"/>
              <a:t>. </a:t>
            </a:r>
            <a:r>
              <a:rPr lang="en-GB" err="1"/>
              <a:t>Poterat</a:t>
            </a:r>
            <a:r>
              <a:rPr lang="en-GB"/>
              <a:t> </a:t>
            </a:r>
            <a:r>
              <a:rPr lang="en-GB" err="1"/>
              <a:t>autem</a:t>
            </a:r>
            <a:r>
              <a:rPr lang="en-GB"/>
              <a:t> </a:t>
            </a:r>
            <a:r>
              <a:rPr lang="en-GB" err="1"/>
              <a:t>inpune</a:t>
            </a:r>
            <a:r>
              <a:rPr lang="en-GB"/>
              <a:t>; </a:t>
            </a:r>
            <a:r>
              <a:rPr lang="en-GB" err="1"/>
              <a:t>Ita</a:t>
            </a:r>
            <a:r>
              <a:rPr lang="en-GB"/>
              <a:t> </a:t>
            </a:r>
            <a:r>
              <a:rPr lang="en-GB" err="1"/>
              <a:t>multo</a:t>
            </a:r>
            <a:r>
              <a:rPr lang="en-GB"/>
              <a:t> sanguine </a:t>
            </a:r>
            <a:r>
              <a:rPr lang="en-GB" err="1"/>
              <a:t>profuso</a:t>
            </a:r>
            <a:r>
              <a:rPr lang="en-GB"/>
              <a:t> in </a:t>
            </a:r>
            <a:r>
              <a:rPr lang="en-GB" err="1"/>
              <a:t>laetitia</a:t>
            </a:r>
            <a:r>
              <a:rPr lang="en-GB"/>
              <a:t> et in </a:t>
            </a:r>
            <a:r>
              <a:rPr lang="en-GB" err="1"/>
              <a:t>victoria</a:t>
            </a:r>
            <a:r>
              <a:rPr lang="en-GB"/>
              <a:t> </a:t>
            </a:r>
            <a:r>
              <a:rPr lang="en-GB" err="1"/>
              <a:t>est</a:t>
            </a:r>
            <a:r>
              <a:rPr lang="en-GB"/>
              <a:t> </a:t>
            </a:r>
            <a:r>
              <a:rPr lang="en-GB" err="1"/>
              <a:t>mortuus</a:t>
            </a:r>
            <a:r>
              <a:rPr lang="en-GB"/>
              <a:t>. </a:t>
            </a:r>
            <a:r>
              <a:rPr lang="en-GB" err="1"/>
              <a:t>Atque</a:t>
            </a:r>
            <a:r>
              <a:rPr lang="en-GB"/>
              <a:t> </a:t>
            </a:r>
            <a:r>
              <a:rPr lang="en-GB" err="1"/>
              <a:t>haec</a:t>
            </a:r>
            <a:r>
              <a:rPr lang="en-GB"/>
              <a:t> </a:t>
            </a:r>
            <a:r>
              <a:rPr lang="en-GB" err="1"/>
              <a:t>ita</a:t>
            </a:r>
            <a:r>
              <a:rPr lang="en-GB"/>
              <a:t> </a:t>
            </a:r>
            <a:r>
              <a:rPr lang="en-GB" err="1"/>
              <a:t>iustitiae</a:t>
            </a:r>
            <a:r>
              <a:rPr lang="en-GB"/>
              <a:t> </a:t>
            </a:r>
            <a:r>
              <a:rPr lang="en-GB" err="1"/>
              <a:t>propria</a:t>
            </a:r>
            <a:r>
              <a:rPr lang="en-GB"/>
              <a:t> </a:t>
            </a:r>
            <a:r>
              <a:rPr lang="en-GB" err="1"/>
              <a:t>sunt</a:t>
            </a:r>
            <a:r>
              <a:rPr lang="en-GB"/>
              <a:t>, </a:t>
            </a:r>
            <a:r>
              <a:rPr lang="en-GB" err="1"/>
              <a:t>ut</a:t>
            </a:r>
            <a:r>
              <a:rPr lang="en-GB"/>
              <a:t> </a:t>
            </a:r>
            <a:r>
              <a:rPr lang="en-GB" err="1"/>
              <a:t>sint</a:t>
            </a:r>
            <a:r>
              <a:rPr lang="en-GB"/>
              <a:t> </a:t>
            </a:r>
            <a:r>
              <a:rPr lang="en-GB" err="1"/>
              <a:t>virtutum</a:t>
            </a:r>
            <a:r>
              <a:rPr lang="en-GB"/>
              <a:t> </a:t>
            </a:r>
            <a:r>
              <a:rPr lang="en-GB" err="1"/>
              <a:t>reliquarum</a:t>
            </a:r>
            <a:r>
              <a:rPr lang="en-GB"/>
              <a:t> </a:t>
            </a:r>
            <a:r>
              <a:rPr lang="en-GB" err="1"/>
              <a:t>communia</a:t>
            </a:r>
            <a:r>
              <a:rPr lang="en-GB"/>
              <a:t>. </a:t>
            </a:r>
            <a:r>
              <a:rPr lang="en-GB" err="1"/>
              <a:t>Stulti</a:t>
            </a:r>
            <a:r>
              <a:rPr lang="en-GB"/>
              <a:t> </a:t>
            </a:r>
            <a:r>
              <a:rPr lang="en-GB" err="1"/>
              <a:t>autem</a:t>
            </a:r>
            <a:r>
              <a:rPr lang="en-GB"/>
              <a:t> </a:t>
            </a:r>
            <a:r>
              <a:rPr lang="en-GB" err="1"/>
              <a:t>malorum</a:t>
            </a:r>
            <a:r>
              <a:rPr lang="en-GB"/>
              <a:t> </a:t>
            </a:r>
            <a:r>
              <a:rPr lang="en-GB" err="1"/>
              <a:t>memoria</a:t>
            </a:r>
            <a:r>
              <a:rPr lang="en-GB"/>
              <a:t> </a:t>
            </a:r>
            <a:r>
              <a:rPr lang="en-GB" err="1"/>
              <a:t>torquentur</a:t>
            </a:r>
            <a:r>
              <a:rPr lang="en-GB"/>
              <a:t>, </a:t>
            </a:r>
            <a:r>
              <a:rPr lang="en-GB" err="1"/>
              <a:t>sapientes</a:t>
            </a:r>
            <a:r>
              <a:rPr lang="en-GB"/>
              <a:t> bona </a:t>
            </a:r>
            <a:r>
              <a:rPr lang="en-GB" err="1"/>
              <a:t>praeterita</a:t>
            </a:r>
            <a:r>
              <a:rPr lang="en-GB"/>
              <a:t> grata </a:t>
            </a:r>
            <a:r>
              <a:rPr lang="en-GB" err="1"/>
              <a:t>recordatione</a:t>
            </a:r>
            <a:r>
              <a:rPr lang="en-GB"/>
              <a:t> </a:t>
            </a:r>
            <a:r>
              <a:rPr lang="en-GB" err="1"/>
              <a:t>renovata</a:t>
            </a:r>
            <a:r>
              <a:rPr lang="en-GB"/>
              <a:t> </a:t>
            </a:r>
            <a:r>
              <a:rPr lang="en-GB" err="1"/>
              <a:t>delectant</a:t>
            </a:r>
            <a:r>
              <a:rPr lang="en-GB"/>
              <a:t>. Cur </a:t>
            </a:r>
            <a:r>
              <a:rPr lang="en-GB" err="1"/>
              <a:t>fortior</a:t>
            </a:r>
            <a:r>
              <a:rPr lang="en-GB"/>
              <a:t> sit, </a:t>
            </a:r>
            <a:r>
              <a:rPr lang="en-GB" err="1"/>
              <a:t>si</a:t>
            </a:r>
            <a:r>
              <a:rPr lang="en-GB"/>
              <a:t> </a:t>
            </a:r>
            <a:r>
              <a:rPr lang="en-GB" err="1"/>
              <a:t>illud</a:t>
            </a:r>
            <a:r>
              <a:rPr lang="en-GB"/>
              <a:t>, quod </a:t>
            </a:r>
            <a:r>
              <a:rPr lang="en-GB" err="1"/>
              <a:t>tute</a:t>
            </a:r>
            <a:r>
              <a:rPr lang="en-GB"/>
              <a:t> </a:t>
            </a:r>
            <a:r>
              <a:rPr lang="en-GB" err="1"/>
              <a:t>concedis</a:t>
            </a:r>
            <a:r>
              <a:rPr lang="en-GB"/>
              <a:t>, </a:t>
            </a:r>
            <a:r>
              <a:rPr lang="en-GB" err="1"/>
              <a:t>asperum</a:t>
            </a:r>
            <a:r>
              <a:rPr lang="en-GB"/>
              <a:t> et </a:t>
            </a:r>
            <a:r>
              <a:rPr lang="en-GB" err="1"/>
              <a:t>vix</a:t>
            </a:r>
            <a:r>
              <a:rPr lang="en-GB"/>
              <a:t> </a:t>
            </a:r>
            <a:r>
              <a:rPr lang="en-GB" err="1"/>
              <a:t>ferendum</a:t>
            </a:r>
            <a:r>
              <a:rPr lang="en-GB"/>
              <a:t> </a:t>
            </a:r>
            <a:r>
              <a:rPr lang="en-GB" err="1"/>
              <a:t>putabit</a:t>
            </a:r>
            <a:r>
              <a:rPr lang="en-GB"/>
              <a:t>? </a:t>
            </a:r>
            <a:r>
              <a:rPr lang="en-GB" err="1"/>
              <a:t>Incommoda</a:t>
            </a:r>
            <a:r>
              <a:rPr lang="en-GB"/>
              <a:t> </a:t>
            </a:r>
            <a:r>
              <a:rPr lang="en-GB" err="1"/>
              <a:t>autem</a:t>
            </a:r>
            <a:r>
              <a:rPr lang="en-GB"/>
              <a:t> et </a:t>
            </a:r>
            <a:r>
              <a:rPr lang="en-GB" err="1"/>
              <a:t>commoda-ita</a:t>
            </a:r>
            <a:r>
              <a:rPr lang="en-GB"/>
              <a:t> </a:t>
            </a:r>
            <a:r>
              <a:rPr lang="en-GB" err="1"/>
              <a:t>enim</a:t>
            </a:r>
            <a:r>
              <a:rPr lang="en-GB"/>
              <a:t> </a:t>
            </a:r>
            <a:r>
              <a:rPr lang="en-GB" err="1"/>
              <a:t>estmata</a:t>
            </a:r>
            <a:r>
              <a:rPr lang="en-GB"/>
              <a:t> et </a:t>
            </a:r>
            <a:r>
              <a:rPr lang="en-GB" err="1"/>
              <a:t>dustmata</a:t>
            </a:r>
            <a:r>
              <a:rPr lang="en-GB"/>
              <a:t> </a:t>
            </a:r>
            <a:r>
              <a:rPr lang="en-GB" err="1"/>
              <a:t>appello-communia</a:t>
            </a:r>
            <a:r>
              <a:rPr lang="en-GB"/>
              <a:t> </a:t>
            </a:r>
            <a:r>
              <a:rPr lang="en-GB" err="1"/>
              <a:t>esse</a:t>
            </a:r>
            <a:r>
              <a:rPr lang="en-GB"/>
              <a:t> </a:t>
            </a:r>
            <a:r>
              <a:rPr lang="en-GB" err="1"/>
              <a:t>voluerunt</a:t>
            </a:r>
            <a:r>
              <a:rPr lang="en-GB"/>
              <a:t>, </a:t>
            </a:r>
            <a:r>
              <a:rPr lang="en-GB" err="1"/>
              <a:t>paria</a:t>
            </a:r>
            <a:r>
              <a:rPr lang="en-GB"/>
              <a:t> </a:t>
            </a:r>
            <a:r>
              <a:rPr lang="en-GB" err="1"/>
              <a:t>noluerunt</a:t>
            </a:r>
            <a:r>
              <a:rPr lang="en-GB"/>
              <a:t>.</a:t>
            </a:r>
          </a:p>
        </p:txBody>
      </p:sp>
      <p:sp>
        <p:nvSpPr>
          <p:cNvPr id="19" name="Text Placeholder 7"/>
          <p:cNvSpPr>
            <a:spLocks noGrp="1"/>
          </p:cNvSpPr>
          <p:nvPr>
            <p:ph type="body" sz="quarter" idx="14" hasCustomPrompt="1"/>
          </p:nvPr>
        </p:nvSpPr>
        <p:spPr>
          <a:xfrm>
            <a:off x="6461052" y="908050"/>
            <a:ext cx="5040313"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a:solidFill>
                  <a:schemeClr val="tx1">
                    <a:lumMod val="65000"/>
                    <a:lumOff val="35000"/>
                  </a:schemeClr>
                </a:solidFill>
                <a:effectLst/>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7" name="Straight Connector 6"/>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3712405"/>
      </p:ext>
    </p:extLst>
  </p:cSld>
  <p:clrMapOvr>
    <a:masterClrMapping/>
  </p:clrMapOvr>
  <p:extLst>
    <p:ext uri="{DCECCB84-F9BA-43D5-87BE-67443E8EF086}">
      <p15:sldGuideLst xmlns:p15="http://schemas.microsoft.com/office/powerpoint/2012/main">
        <p15:guide id="1" pos="3840">
          <p15:clr>
            <a:srgbClr val="FBAE40"/>
          </p15:clr>
        </p15:guide>
        <p15:guide id="2" pos="438">
          <p15:clr>
            <a:srgbClr val="FBAE40"/>
          </p15:clr>
        </p15:guide>
        <p15:guide id="3" pos="7242">
          <p15:clr>
            <a:srgbClr val="FBAE40"/>
          </p15:clr>
        </p15:guide>
        <p15:guide id="4" pos="3613">
          <p15:clr>
            <a:srgbClr val="FBAE40"/>
          </p15:clr>
        </p15:guide>
        <p15:guide id="5" pos="4067">
          <p15:clr>
            <a:srgbClr val="FBAE40"/>
          </p15:clr>
        </p15:guide>
        <p15:guide id="6" orient="horz" pos="572">
          <p15:clr>
            <a:srgbClr val="FBAE40"/>
          </p15:clr>
        </p15:guide>
        <p15:guide id="7" orient="horz" pos="346">
          <p15:clr>
            <a:srgbClr val="FBAE40"/>
          </p15:clr>
        </p15:guide>
        <p15:guide id="8" orient="horz" pos="3974">
          <p15:clr>
            <a:srgbClr val="FBAE40"/>
          </p15:clr>
        </p15:guide>
        <p15:guide id="9"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break with image">
    <p:spTree>
      <p:nvGrpSpPr>
        <p:cNvPr id="1" name=""/>
        <p:cNvGrpSpPr/>
        <p:nvPr/>
      </p:nvGrpSpPr>
      <p:grpSpPr>
        <a:xfrm>
          <a:off x="0" y="0"/>
          <a:ext cx="0" cy="0"/>
          <a:chOff x="0" y="0"/>
          <a:chExt cx="0" cy="0"/>
        </a:xfrm>
      </p:grpSpPr>
      <p:sp>
        <p:nvSpPr>
          <p:cNvPr id="2" name="Rectangle 1"/>
          <p:cNvSpPr/>
          <p:nvPr userDrawn="1"/>
        </p:nvSpPr>
        <p:spPr>
          <a:xfrm>
            <a:off x="2" y="0"/>
            <a:ext cx="6105526" cy="68580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1" hasCustomPrompt="1"/>
          </p:nvPr>
        </p:nvSpPr>
        <p:spPr>
          <a:xfrm>
            <a:off x="2" y="0"/>
            <a:ext cx="5375273" cy="6858000"/>
          </a:xfrm>
          <a:prstGeom prst="rect">
            <a:avLst/>
          </a:prstGeom>
          <a:noFill/>
        </p:spPr>
        <p:txBody>
          <a:bodyPr lIns="684000" tIns="828000" rIns="360000"/>
          <a:lstStyle>
            <a:lvl1pPr marL="0" indent="0" algn="l">
              <a:buFont typeface="Arial" panose="020B0604020202020204" pitchFamily="34" charset="0"/>
              <a:buNone/>
              <a:defRPr lang="fr-FR" sz="3600" b="0" i="0" baseline="0" smtClean="0">
                <a:solidFill>
                  <a:schemeClr val="bg1"/>
                </a:solidFill>
                <a:effectLst/>
                <a:latin typeface="Heading"/>
              </a:defRPr>
            </a:lvl1pPr>
            <a:lvl2pPr marL="457200" indent="0" algn="ctr">
              <a:buNone/>
              <a:defRPr/>
            </a:lvl2pPr>
            <a:lvl3pPr marL="914400" indent="0" algn="ctr">
              <a:buNone/>
              <a:defRPr/>
            </a:lvl3pPr>
            <a:lvl4pPr marL="1371600" indent="0" algn="ctr">
              <a:buNone/>
              <a:defRPr/>
            </a:lvl4pPr>
            <a:lvl5pPr marL="1828800" indent="0" algn="ctr">
              <a:buNone/>
              <a:defRPr/>
            </a:lvl5pPr>
          </a:lstStyle>
          <a:p>
            <a:r>
              <a:rPr lang="en-GB"/>
              <a:t>This layout is a section break with an image on the right.</a:t>
            </a:r>
          </a:p>
        </p:txBody>
      </p:sp>
      <p:cxnSp>
        <p:nvCxnSpPr>
          <p:cNvPr id="16" name="Straight Connector 15"/>
          <p:cNvCxnSpPr/>
          <p:nvPr userDrawn="1"/>
        </p:nvCxnSpPr>
        <p:spPr>
          <a:xfrm>
            <a:off x="701749" y="6365433"/>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7"/>
          <p:cNvSpPr>
            <a:spLocks noGrp="1"/>
          </p:cNvSpPr>
          <p:nvPr>
            <p:ph type="body" sz="quarter" idx="14" hasCustomPrompt="1"/>
          </p:nvPr>
        </p:nvSpPr>
        <p:spPr>
          <a:xfrm>
            <a:off x="695325" y="3013104"/>
            <a:ext cx="4673526" cy="1282402"/>
          </a:xfrm>
          <a:prstGeom prst="rect">
            <a:avLst/>
          </a:prstGeom>
        </p:spPr>
        <p:txBody>
          <a:bodyPr vert="horz" wrap="square" lIns="0" tIns="0" rIns="0" bIns="0">
            <a:spAutoFit/>
          </a:bodyPr>
          <a:lstStyle>
            <a:lvl1pPr marL="0" marR="0" indent="0" algn="l" defTabSz="457200" rtl="0" eaLnBrk="1" fontAlgn="auto" latinLnBrk="0" hangingPunct="1">
              <a:lnSpc>
                <a:spcPts val="2500"/>
              </a:lnSpc>
              <a:spcBef>
                <a:spcPts val="1200"/>
              </a:spcBef>
              <a:spcAft>
                <a:spcPts val="300"/>
              </a:spcAft>
              <a:buClrTx/>
              <a:buSzTx/>
              <a:buFont typeface="Arial"/>
              <a:buNone/>
              <a:tabLst/>
              <a:defRPr lang="en-GB" sz="1800" b="0" i="0" baseline="0">
                <a:solidFill>
                  <a:schemeClr val="bg1"/>
                </a:solidFill>
                <a:effectLst/>
                <a:latin typeface="Sub heading"/>
              </a:defRPr>
            </a:lvl1pPr>
            <a:lvl2pPr marL="457200" indent="0">
              <a:buNone/>
              <a:defRPr sz="1600" baseline="0"/>
            </a:lvl2pPr>
          </a:lstStyle>
          <a:p>
            <a:r>
              <a:rPr lang="en-GB" err="1"/>
              <a:t>Expressa</a:t>
            </a:r>
            <a:r>
              <a:rPr lang="en-GB"/>
              <a:t> </a:t>
            </a:r>
            <a:r>
              <a:rPr lang="en-GB" err="1"/>
              <a:t>vero</a:t>
            </a:r>
            <a:r>
              <a:rPr lang="en-GB"/>
              <a:t> in </a:t>
            </a:r>
            <a:r>
              <a:rPr lang="en-GB" err="1"/>
              <a:t>iis</a:t>
            </a:r>
            <a:r>
              <a:rPr lang="en-GB"/>
              <a:t> </a:t>
            </a:r>
            <a:r>
              <a:rPr lang="en-GB" err="1"/>
              <a:t>aetatibus</a:t>
            </a:r>
            <a:r>
              <a:rPr lang="en-GB"/>
              <a:t>, quae </a:t>
            </a:r>
            <a:r>
              <a:rPr lang="en-GB" err="1"/>
              <a:t>iam</a:t>
            </a:r>
            <a:r>
              <a:rPr lang="en-GB"/>
              <a:t> </a:t>
            </a:r>
            <a:r>
              <a:rPr lang="en-GB" err="1"/>
              <a:t>confirmatae</a:t>
            </a:r>
            <a:r>
              <a:rPr lang="en-GB"/>
              <a:t> </a:t>
            </a:r>
            <a:r>
              <a:rPr lang="en-GB" err="1"/>
              <a:t>sunt</a:t>
            </a:r>
            <a:r>
              <a:rPr lang="en-GB"/>
              <a:t>. Quid Zeno? </a:t>
            </a:r>
            <a:r>
              <a:rPr lang="en-GB" err="1"/>
              <a:t>Iam</a:t>
            </a:r>
            <a:r>
              <a:rPr lang="en-GB"/>
              <a:t> in </a:t>
            </a:r>
            <a:r>
              <a:rPr lang="en-GB" err="1"/>
              <a:t>altera</a:t>
            </a:r>
            <a:r>
              <a:rPr lang="en-GB"/>
              <a:t> </a:t>
            </a:r>
            <a:r>
              <a:rPr lang="en-GB" err="1"/>
              <a:t>philosophiae</a:t>
            </a:r>
            <a:r>
              <a:rPr lang="en-GB"/>
              <a:t> parte. </a:t>
            </a:r>
            <a:r>
              <a:rPr lang="en-GB" err="1"/>
              <a:t>Hunc</a:t>
            </a:r>
            <a:r>
              <a:rPr lang="en-GB"/>
              <a:t> </a:t>
            </a:r>
            <a:r>
              <a:rPr lang="en-GB" err="1"/>
              <a:t>vos</a:t>
            </a:r>
            <a:r>
              <a:rPr lang="en-GB"/>
              <a:t> </a:t>
            </a:r>
            <a:r>
              <a:rPr lang="en-GB" err="1"/>
              <a:t>beatum</a:t>
            </a:r>
            <a:r>
              <a:rPr lang="en-GB"/>
              <a:t>; </a:t>
            </a:r>
            <a:r>
              <a:rPr lang="en-GB" err="1"/>
              <a:t>Quia</a:t>
            </a:r>
            <a:r>
              <a:rPr lang="en-GB"/>
              <a:t> </a:t>
            </a:r>
            <a:r>
              <a:rPr lang="en-GB" err="1"/>
              <a:t>nec</a:t>
            </a:r>
            <a:r>
              <a:rPr lang="en-GB"/>
              <a:t> </a:t>
            </a:r>
            <a:r>
              <a:rPr lang="en-GB" err="1"/>
              <a:t>honesto</a:t>
            </a:r>
            <a:r>
              <a:rPr lang="en-GB"/>
              <a:t> </a:t>
            </a:r>
            <a:r>
              <a:rPr lang="en-GB" err="1"/>
              <a:t>quic</a:t>
            </a:r>
            <a:r>
              <a:rPr lang="en-GB"/>
              <a:t> quam </a:t>
            </a:r>
            <a:r>
              <a:rPr lang="en-GB" err="1"/>
              <a:t>honestius</a:t>
            </a:r>
            <a:r>
              <a:rPr lang="en-GB"/>
              <a:t> </a:t>
            </a:r>
            <a:r>
              <a:rPr lang="en-GB" err="1"/>
              <a:t>nec</a:t>
            </a:r>
            <a:endParaRPr lang="en-GB"/>
          </a:p>
        </p:txBody>
      </p:sp>
      <p:cxnSp>
        <p:nvCxnSpPr>
          <p:cNvPr id="17" name="Straight Connector 16"/>
          <p:cNvCxnSpPr/>
          <p:nvPr userDrawn="1"/>
        </p:nvCxnSpPr>
        <p:spPr>
          <a:xfrm>
            <a:off x="701749" y="500707"/>
            <a:ext cx="1274098" cy="0"/>
          </a:xfrm>
          <a:prstGeom prst="line">
            <a:avLst/>
          </a:prstGeom>
          <a:ln w="1016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5" hasCustomPrompt="1"/>
          </p:nvPr>
        </p:nvSpPr>
        <p:spPr>
          <a:xfrm>
            <a:off x="6105525" y="0"/>
            <a:ext cx="6086475" cy="6858000"/>
          </a:xfrm>
          <a:prstGeom prst="rect">
            <a:avLst/>
          </a:prstGeom>
        </p:spPr>
        <p:txBody>
          <a:bodyPr tIns="2808000"/>
          <a:lstStyle>
            <a:lvl1pPr marL="0" indent="0" algn="ctr">
              <a:buNone/>
              <a:defRPr sz="1600">
                <a:solidFill>
                  <a:schemeClr val="bg1">
                    <a:lumMod val="50000"/>
                  </a:schemeClr>
                </a:solidFill>
              </a:defRPr>
            </a:lvl1pPr>
          </a:lstStyle>
          <a:p>
            <a:r>
              <a:rPr lang="en-GB"/>
              <a:t>Insert picture click on icon</a:t>
            </a:r>
          </a:p>
        </p:txBody>
      </p:sp>
    </p:spTree>
    <p:extLst>
      <p:ext uri="{BB962C8B-B14F-4D97-AF65-F5344CB8AC3E}">
        <p14:creationId xmlns:p14="http://schemas.microsoft.com/office/powerpoint/2010/main" val="918391156"/>
      </p:ext>
    </p:extLst>
  </p:cSld>
  <p:clrMapOvr>
    <a:masterClrMapping/>
  </p:clrMapOvr>
  <p:extLst>
    <p:ext uri="{DCECCB84-F9BA-43D5-87BE-67443E8EF086}">
      <p15:sldGuideLst xmlns:p15="http://schemas.microsoft.com/office/powerpoint/2012/main">
        <p15:guide id="1" pos="7242">
          <p15:clr>
            <a:srgbClr val="FBAE40"/>
          </p15:clr>
        </p15:guide>
        <p15:guide id="2" pos="438">
          <p15:clr>
            <a:srgbClr val="FBAE40"/>
          </p15:clr>
        </p15:guide>
        <p15:guide id="3" pos="3840">
          <p15:clr>
            <a:srgbClr val="FBAE40"/>
          </p15:clr>
        </p15:guide>
        <p15:guide id="4" orient="horz" pos="346">
          <p15:clr>
            <a:srgbClr val="FBAE40"/>
          </p15:clr>
        </p15:guide>
        <p15:guide id="5" orient="horz" pos="3974">
          <p15:clr>
            <a:srgbClr val="FBAE40"/>
          </p15:clr>
        </p15:guide>
        <p15:guide id="6" orient="horz" pos="2160">
          <p15:clr>
            <a:srgbClr val="FBAE40"/>
          </p15:clr>
        </p15:guide>
        <p15:guide id="7" pos="4067">
          <p15:clr>
            <a:srgbClr val="FBAE40"/>
          </p15:clr>
        </p15:guide>
        <p15:guide id="8" pos="3386">
          <p15:clr>
            <a:srgbClr val="FBAE40"/>
          </p15:clr>
        </p15:guide>
        <p15:guide id="9" orient="horz" pos="572">
          <p15:clr>
            <a:srgbClr val="FBAE40"/>
          </p15:clr>
        </p15:guide>
        <p15:guide id="10" pos="360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asic page with image">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701749" y="900249"/>
            <a:ext cx="8285497" cy="790327"/>
          </a:xfrm>
          <a:prstGeom prst="rect">
            <a:avLst/>
          </a:prstGeom>
        </p:spPr>
        <p:txBody>
          <a:bodyPr lIns="0" tIns="0" rIns="0" bIns="0"/>
          <a:lstStyle>
            <a:lvl1pPr marL="0" indent="0" algn="l">
              <a:buNone/>
              <a:defRPr sz="2600" baseline="0">
                <a:solidFill>
                  <a:srgbClr val="0070C0"/>
                </a:solidFill>
                <a:latin typeface="+mj-lt"/>
              </a:defRPr>
            </a:lvl1pPr>
            <a:lvl2pPr marL="457200" indent="0" algn="ctr">
              <a:buNone/>
              <a:defRPr sz="2600"/>
            </a:lvl2pPr>
            <a:lvl3pPr marL="914400" indent="0" algn="ctr">
              <a:buNone/>
              <a:defRPr sz="2600"/>
            </a:lvl3pPr>
            <a:lvl4pPr marL="1371600" indent="0" algn="ctr">
              <a:buNone/>
              <a:defRPr sz="2600"/>
            </a:lvl4pPr>
            <a:lvl5pPr marL="1828800" indent="0" algn="ctr">
              <a:buNone/>
              <a:defRPr sz="2600"/>
            </a:lvl5pPr>
          </a:lstStyle>
          <a:p>
            <a:pPr lvl="0"/>
            <a:r>
              <a:rPr lang="en-US"/>
              <a:t>This layout is for tables, graphs and other media.</a:t>
            </a:r>
            <a:endParaRPr lang="en-GB"/>
          </a:p>
        </p:txBody>
      </p:sp>
      <p:sp>
        <p:nvSpPr>
          <p:cNvPr id="7" name="Content Placeholder 2"/>
          <p:cNvSpPr>
            <a:spLocks noGrp="1"/>
          </p:cNvSpPr>
          <p:nvPr>
            <p:ph sz="quarter" idx="15" hasCustomPrompt="1"/>
          </p:nvPr>
        </p:nvSpPr>
        <p:spPr>
          <a:xfrm>
            <a:off x="712787" y="2090117"/>
            <a:ext cx="10783887" cy="4218608"/>
          </a:xfrm>
          <a:prstGeom prst="rect">
            <a:avLst/>
          </a:prstGeom>
        </p:spPr>
        <p:txBody>
          <a:bodyPr tIns="864000"/>
          <a:lstStyle>
            <a:lvl1pPr marL="0" indent="0" algn="ctr">
              <a:buNone/>
              <a:defRPr sz="1600" baseline="0">
                <a:solidFill>
                  <a:schemeClr val="bg1">
                    <a:lumMod val="50000"/>
                  </a:schemeClr>
                </a:solidFill>
              </a:defRPr>
            </a:lvl1pPr>
          </a:lstStyle>
          <a:p>
            <a:pPr lvl="0"/>
            <a:r>
              <a:rPr lang="en-US"/>
              <a:t>Insert graph or table click on the icon</a:t>
            </a:r>
            <a:endParaRPr lang="en-GB"/>
          </a:p>
        </p:txBody>
      </p:sp>
      <p:cxnSp>
        <p:nvCxnSpPr>
          <p:cNvPr id="6" name="Straight Connector 5"/>
          <p:cNvCxnSpPr/>
          <p:nvPr userDrawn="1"/>
        </p:nvCxnSpPr>
        <p:spPr>
          <a:xfrm>
            <a:off x="701749" y="500707"/>
            <a:ext cx="1274098" cy="0"/>
          </a:xfrm>
          <a:prstGeom prst="line">
            <a:avLst/>
          </a:prstGeom>
          <a:ln w="101600">
            <a:solidFill>
              <a:srgbClr val="0070C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1366841"/>
      </p:ext>
    </p:extLst>
  </p:cSld>
  <p:clrMapOvr>
    <a:masterClrMapping/>
  </p:clrMapOvr>
  <p:extLst>
    <p:ext uri="{DCECCB84-F9BA-43D5-87BE-67443E8EF086}">
      <p15:sldGuideLst xmlns:p15="http://schemas.microsoft.com/office/powerpoint/2012/main">
        <p15:guide id="1" orient="horz" pos="572">
          <p15:clr>
            <a:srgbClr val="FBAE40"/>
          </p15:clr>
        </p15:guide>
        <p15:guide id="2" pos="3613">
          <p15:clr>
            <a:srgbClr val="FBAE40"/>
          </p15:clr>
        </p15:guide>
        <p15:guide id="3" pos="3831">
          <p15:clr>
            <a:srgbClr val="FBAE40"/>
          </p15:clr>
        </p15:guide>
        <p15:guide id="4" pos="449">
          <p15:clr>
            <a:srgbClr val="FBAE40"/>
          </p15:clr>
        </p15:guide>
        <p15:guide id="5" pos="7240">
          <p15:clr>
            <a:srgbClr val="FBAE40"/>
          </p15:clr>
        </p15:guide>
        <p15:guide id="6" pos="7247">
          <p15:clr>
            <a:srgbClr val="FBAE40"/>
          </p15:clr>
        </p15:guide>
        <p15:guide id="7" pos="4059">
          <p15:clr>
            <a:srgbClr val="FBAE40"/>
          </p15:clr>
        </p15:guide>
        <p15:guide id="8" orient="horz" pos="2157">
          <p15:clr>
            <a:srgbClr val="FBAE40"/>
          </p15:clr>
        </p15:guide>
        <p15:guide id="9" orient="horz" pos="348">
          <p15:clr>
            <a:srgbClr val="FBAE40"/>
          </p15:clr>
        </p15:guide>
        <p15:guide id="10" orient="horz" pos="39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3E2C-E550-5ED2-0887-2F0F75DA0E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2E8119-241F-E960-4DAD-DC16980E79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7AF0B1-7C98-09AE-49CE-AAABE73D56BD}"/>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A2C0D5BF-F1DE-90C9-175B-E056850407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0142FB-190B-2505-F946-5B4E78474867}"/>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1148003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1A45B-71D2-86B8-DE42-920A107337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EA4E6B0-74F6-3167-7E56-ADFC786F25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584863-C29C-B42B-22C2-E8D72BCD0564}"/>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211C0D72-122F-AA48-58F8-D9CF15C37D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C50446-FB42-7A05-A9D3-C39C9F9D12CD}"/>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4233669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7C324-E49B-29A8-285C-0CF0876175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FC6E03-7289-506B-0436-1AF123D924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9BAC2B2-5AE0-6904-57C1-0AEDA85AC3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1E6EAE-60FE-20CA-8EF3-9EF19F530BC9}"/>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6" name="Footer Placeholder 5">
            <a:extLst>
              <a:ext uri="{FF2B5EF4-FFF2-40B4-BE49-F238E27FC236}">
                <a16:creationId xmlns:a16="http://schemas.microsoft.com/office/drawing/2014/main" id="{B282F4E8-B148-C3EB-4A80-C164B436F6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EF3EF1-ADCB-3FD1-444F-9D80D50F3B23}"/>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3981182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4F48-D87E-C5D6-1498-2D049753B6D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1E49B0-0243-7CCE-8A22-2511AE05E6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9F5B75-30C9-A6EF-71FC-6C0195E019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8920FAC-45B7-A1A2-07FB-DFC4D893F6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3A5FA5-230C-F45B-061F-7EFD2AD02D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D4ACF3-7E40-6A0B-A51C-E780285B9E34}"/>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8" name="Footer Placeholder 7">
            <a:extLst>
              <a:ext uri="{FF2B5EF4-FFF2-40B4-BE49-F238E27FC236}">
                <a16:creationId xmlns:a16="http://schemas.microsoft.com/office/drawing/2014/main" id="{3A5E0A3D-1813-EBE1-E85D-5D1CDB90D7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0FECFD7-0E95-A066-14D7-ADF17847DC0E}"/>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3293931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C6648-F38B-7652-A8AA-2117BEE355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3EE3ADA-CA82-002E-FE06-47792588180E}"/>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4" name="Footer Placeholder 3">
            <a:extLst>
              <a:ext uri="{FF2B5EF4-FFF2-40B4-BE49-F238E27FC236}">
                <a16:creationId xmlns:a16="http://schemas.microsoft.com/office/drawing/2014/main" id="{DAED866D-1F43-B90B-ACD0-A9E35FD22A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CF19313-420D-A4EE-D914-3C00A5F48A5B}"/>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1766005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F3FA0A-79D2-8EEA-A308-F0D98F5912E3}"/>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3" name="Footer Placeholder 2">
            <a:extLst>
              <a:ext uri="{FF2B5EF4-FFF2-40B4-BE49-F238E27FC236}">
                <a16:creationId xmlns:a16="http://schemas.microsoft.com/office/drawing/2014/main" id="{0C244091-C374-5100-1195-39C0D97C80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7F0CFA-0D45-FF07-8AC3-77BEFEDEF172}"/>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3906996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AF2D4-0A6B-583E-3104-C44FD7189A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BF40402-A15D-1218-82CB-79D314E6FD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D6D4024-261A-8537-4EAB-629A7AA33A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E26A5-F244-2024-CF4A-CE4658E5A972}"/>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6" name="Footer Placeholder 5">
            <a:extLst>
              <a:ext uri="{FF2B5EF4-FFF2-40B4-BE49-F238E27FC236}">
                <a16:creationId xmlns:a16="http://schemas.microsoft.com/office/drawing/2014/main" id="{F33C4F31-2A8A-2B99-5271-2509AA7E2E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6DE43B-88A6-5606-70BC-34E07FD75F44}"/>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778532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DF00-2063-A173-4B60-B41D0B43B7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9A95F39-AF61-197F-33B7-F14350285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D171DC-1CF8-18AE-B575-09DB2E28B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86C583-D55D-F4F3-4B57-232BFF114E2E}"/>
              </a:ext>
            </a:extLst>
          </p:cNvPr>
          <p:cNvSpPr>
            <a:spLocks noGrp="1"/>
          </p:cNvSpPr>
          <p:nvPr>
            <p:ph type="dt" sz="half" idx="10"/>
          </p:nvPr>
        </p:nvSpPr>
        <p:spPr/>
        <p:txBody>
          <a:bodyPr/>
          <a:lstStyle/>
          <a:p>
            <a:fld id="{A9EDCB42-81F1-4B59-B137-E646F899276D}" type="datetimeFigureOut">
              <a:rPr lang="en-GB" smtClean="0"/>
              <a:t>12/02/2025</a:t>
            </a:fld>
            <a:endParaRPr lang="en-GB"/>
          </a:p>
        </p:txBody>
      </p:sp>
      <p:sp>
        <p:nvSpPr>
          <p:cNvPr id="6" name="Footer Placeholder 5">
            <a:extLst>
              <a:ext uri="{FF2B5EF4-FFF2-40B4-BE49-F238E27FC236}">
                <a16:creationId xmlns:a16="http://schemas.microsoft.com/office/drawing/2014/main" id="{C41D9F7F-5E53-6637-3975-51DCDD2394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1EACE5-4AC5-34E3-3442-E91509BCF1EE}"/>
              </a:ext>
            </a:extLst>
          </p:cNvPr>
          <p:cNvSpPr>
            <a:spLocks noGrp="1"/>
          </p:cNvSpPr>
          <p:nvPr>
            <p:ph type="sldNum" sz="quarter" idx="12"/>
          </p:nvPr>
        </p:nvSpPr>
        <p:spPr/>
        <p:txBody>
          <a:bodyPr/>
          <a:lstStyle/>
          <a:p>
            <a:fld id="{D9E64258-BE45-4EC0-AEC7-8A408AA52EBF}" type="slidenum">
              <a:rPr lang="en-GB" smtClean="0"/>
              <a:t>‹#›</a:t>
            </a:fld>
            <a:endParaRPr lang="en-GB"/>
          </a:p>
        </p:txBody>
      </p:sp>
    </p:spTree>
    <p:extLst>
      <p:ext uri="{BB962C8B-B14F-4D97-AF65-F5344CB8AC3E}">
        <p14:creationId xmlns:p14="http://schemas.microsoft.com/office/powerpoint/2010/main" val="2102502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2665B-A6E0-5F99-4B94-873F0215BD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7E4DF6-1608-3749-635A-BB906DE350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B28EE2-4FE3-A00B-F730-DCB04DC71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EDCB42-81F1-4B59-B137-E646F899276D}" type="datetimeFigureOut">
              <a:rPr lang="en-GB" smtClean="0"/>
              <a:t>12/02/2025</a:t>
            </a:fld>
            <a:endParaRPr lang="en-GB"/>
          </a:p>
        </p:txBody>
      </p:sp>
      <p:sp>
        <p:nvSpPr>
          <p:cNvPr id="5" name="Footer Placeholder 4">
            <a:extLst>
              <a:ext uri="{FF2B5EF4-FFF2-40B4-BE49-F238E27FC236}">
                <a16:creationId xmlns:a16="http://schemas.microsoft.com/office/drawing/2014/main" id="{A6657744-AB21-1585-91F8-44CD476537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ECDB221-B0CE-42CC-1C9E-30575AD589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E64258-BE45-4EC0-AEC7-8A408AA52EBF}" type="slidenum">
              <a:rPr lang="en-GB" smtClean="0"/>
              <a:t>‹#›</a:t>
            </a:fld>
            <a:endParaRPr lang="en-GB"/>
          </a:p>
        </p:txBody>
      </p:sp>
    </p:spTree>
    <p:extLst>
      <p:ext uri="{BB962C8B-B14F-4D97-AF65-F5344CB8AC3E}">
        <p14:creationId xmlns:p14="http://schemas.microsoft.com/office/powerpoint/2010/main" val="947895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5.xml"/><Relationship Id="rId1" Type="http://schemas.openxmlformats.org/officeDocument/2006/relationships/tags" Target="../tags/tag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15.xml"/><Relationship Id="rId1" Type="http://schemas.openxmlformats.org/officeDocument/2006/relationships/tags" Target="../tags/tag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15.xml"/><Relationship Id="rId1" Type="http://schemas.openxmlformats.org/officeDocument/2006/relationships/tags" Target="../tags/tag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5.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13.xml"/><Relationship Id="rId1" Type="http://schemas.openxmlformats.org/officeDocument/2006/relationships/tags" Target="../tags/tag2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6.xml"/><Relationship Id="rId4" Type="http://schemas.openxmlformats.org/officeDocument/2006/relationships/image" Target="../media/image6.jp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15.xml"/><Relationship Id="rId1" Type="http://schemas.openxmlformats.org/officeDocument/2006/relationships/tags" Target="../tags/tag2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5.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5.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31.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5.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13.xml"/><Relationship Id="rId1" Type="http://schemas.openxmlformats.org/officeDocument/2006/relationships/tags" Target="../tags/tag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38.xml"/><Relationship Id="rId4" Type="http://schemas.openxmlformats.org/officeDocument/2006/relationships/image" Target="../media/image11.jp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42.xml"/><Relationship Id="rId4" Type="http://schemas.openxmlformats.org/officeDocument/2006/relationships/image" Target="../media/image13.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44.xml"/><Relationship Id="rId4" Type="http://schemas.openxmlformats.org/officeDocument/2006/relationships/image" Target="../media/image14.jp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5.xml"/><Relationship Id="rId1" Type="http://schemas.openxmlformats.org/officeDocument/2006/relationships/tags" Target="../tags/tag47.xml"/><Relationship Id="rId5" Type="http://schemas.openxmlformats.org/officeDocument/2006/relationships/hyperlink" Target="https://doi.org/10.1177/1742395319845427" TargetMode="External"/><Relationship Id="rId4" Type="http://schemas.openxmlformats.org/officeDocument/2006/relationships/hyperlink" Target="https://journals.sagepub.com/doi/10.1177/1742395319845427" TargetMode="Externa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13.xml"/><Relationship Id="rId1" Type="http://schemas.openxmlformats.org/officeDocument/2006/relationships/tags" Target="../tags/tag4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ags" Target="../tags/tag5.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ags" Target="../tags/tag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5.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68F855-536D-4165-BE0E-899155BFBDAA}"/>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latin typeface="Arial" panose="020B0604020202020204" pitchFamily="34" charset="0"/>
              <a:cs typeface="Arial" panose="020B0604020202020204" pitchFamily="34" charset="0"/>
            </a:endParaRPr>
          </a:p>
          <a:p>
            <a:r>
              <a:rPr lang="en-GB" sz="3600" dirty="0">
                <a:solidFill>
                  <a:prstClr val="white"/>
                </a:solidFill>
                <a:latin typeface="Arial" panose="020B0604020202020204" pitchFamily="34" charset="0"/>
                <a:cs typeface="Arial" panose="020B0604020202020204" pitchFamily="34" charset="0"/>
              </a:rPr>
              <a:t>Behaviour change models</a:t>
            </a:r>
          </a:p>
        </p:txBody>
      </p:sp>
    </p:spTree>
    <p:extLst>
      <p:ext uri="{BB962C8B-B14F-4D97-AF65-F5344CB8AC3E}">
        <p14:creationId xmlns:p14="http://schemas.microsoft.com/office/powerpoint/2010/main" val="434390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10FA-BD0A-4FDC-19FB-F82BDC2469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3E44C0-187D-C84F-345B-AA8AEA2DBB11}"/>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Self-efficacy – Bandura </a:t>
            </a:r>
          </a:p>
        </p:txBody>
      </p:sp>
      <p:sp>
        <p:nvSpPr>
          <p:cNvPr id="5" name="TextBox 4">
            <a:extLst>
              <a:ext uri="{FF2B5EF4-FFF2-40B4-BE49-F238E27FC236}">
                <a16:creationId xmlns:a16="http://schemas.microsoft.com/office/drawing/2014/main" id="{5053541D-6666-F713-0F47-3B860BE7C5BA}"/>
              </a:ext>
            </a:extLst>
          </p:cNvPr>
          <p:cNvSpPr txBox="1"/>
          <p:nvPr/>
        </p:nvSpPr>
        <p:spPr>
          <a:xfrm>
            <a:off x="701749" y="1550505"/>
            <a:ext cx="11390243" cy="2684068"/>
          </a:xfrm>
          <a:prstGeom prst="rect">
            <a:avLst/>
          </a:prstGeom>
          <a:noFill/>
        </p:spPr>
        <p:txBody>
          <a:bodyPr wrap="square">
            <a:spAutoFit/>
          </a:bodyPr>
          <a:lstStyle/>
          <a:p>
            <a:pPr lvl="0">
              <a:lnSpc>
                <a:spcPct val="200000"/>
              </a:lnSpc>
              <a:spcBef>
                <a:spcPts val="600"/>
              </a:spcBef>
              <a:spcAft>
                <a:spcPts val="600"/>
              </a:spcAft>
            </a:pPr>
            <a:r>
              <a:rPr lang="en-GB" dirty="0">
                <a:latin typeface="Arial" panose="020B0604020202020204" pitchFamily="34" charset="0"/>
                <a:ea typeface="Calibri" panose="020F0502020204030204" pitchFamily="34" charset="0"/>
                <a:cs typeface="Times New Roman" panose="02020603050405020304" pitchFamily="18" charset="0"/>
              </a:rPr>
              <a:t>A</a:t>
            </a:r>
            <a:r>
              <a:rPr lang="en-GB" sz="1800" dirty="0">
                <a:effectLst/>
                <a:latin typeface="Arial" panose="020B0604020202020204" pitchFamily="34" charset="0"/>
                <a:ea typeface="Calibri" panose="020F0502020204030204" pitchFamily="34" charset="0"/>
                <a:cs typeface="Times New Roman" panose="02020603050405020304" pitchFamily="18" charset="0"/>
              </a:rPr>
              <a:t>n individual’s </a:t>
            </a:r>
            <a:r>
              <a:rPr lang="en-GB" sz="1800" b="1" dirty="0">
                <a:effectLst/>
                <a:latin typeface="Arial" panose="020B0604020202020204" pitchFamily="34" charset="0"/>
                <a:ea typeface="Calibri" panose="020F0502020204030204" pitchFamily="34" charset="0"/>
                <a:cs typeface="Times New Roman" panose="02020603050405020304" pitchFamily="18" charset="0"/>
              </a:rPr>
              <a:t>perception of </a:t>
            </a:r>
            <a:r>
              <a:rPr lang="en-GB" sz="1800" dirty="0">
                <a:effectLst/>
                <a:latin typeface="Arial" panose="020B0604020202020204" pitchFamily="34" charset="0"/>
                <a:ea typeface="Calibri" panose="020F0502020204030204" pitchFamily="34" charset="0"/>
                <a:cs typeface="Times New Roman" panose="02020603050405020304" pitchFamily="18" charset="0"/>
              </a:rPr>
              <a:t>their </a:t>
            </a:r>
            <a:r>
              <a:rPr lang="en-GB" sz="1800" b="1" dirty="0">
                <a:effectLst/>
                <a:latin typeface="Arial" panose="020B0604020202020204" pitchFamily="34" charset="0"/>
                <a:ea typeface="Calibri" panose="020F0502020204030204" pitchFamily="34" charset="0"/>
                <a:cs typeface="Times New Roman" panose="02020603050405020304" pitchFamily="18" charset="0"/>
              </a:rPr>
              <a:t>ability</a:t>
            </a:r>
            <a:r>
              <a:rPr lang="en-GB" sz="1800" dirty="0">
                <a:effectLst/>
                <a:latin typeface="Arial" panose="020B0604020202020204" pitchFamily="34" charset="0"/>
                <a:ea typeface="Calibri" panose="020F0502020204030204" pitchFamily="34" charset="0"/>
                <a:cs typeface="Times New Roman" panose="02020603050405020304" pitchFamily="18" charset="0"/>
              </a:rPr>
              <a:t> is a </a:t>
            </a:r>
            <a:r>
              <a:rPr lang="en-GB" sz="1800" b="1" dirty="0">
                <a:effectLst/>
                <a:latin typeface="Arial" panose="020B0604020202020204" pitchFamily="34" charset="0"/>
                <a:ea typeface="Calibri" panose="020F0502020204030204" pitchFamily="34" charset="0"/>
                <a:cs typeface="Times New Roman" panose="02020603050405020304" pitchFamily="18" charset="0"/>
              </a:rPr>
              <a:t>key factor determining</a:t>
            </a:r>
            <a:r>
              <a:rPr lang="en-GB" sz="1800" dirty="0">
                <a:effectLst/>
                <a:latin typeface="Arial" panose="020B0604020202020204" pitchFamily="34" charset="0"/>
                <a:ea typeface="Calibri" panose="020F0502020204030204" pitchFamily="34" charset="0"/>
                <a:cs typeface="Times New Roman" panose="02020603050405020304" pitchFamily="18" charset="0"/>
              </a:rPr>
              <a:t> their </a:t>
            </a:r>
            <a:r>
              <a:rPr lang="en-GB" sz="1800" b="1" dirty="0">
                <a:effectLst/>
                <a:latin typeface="Arial" panose="020B0604020202020204" pitchFamily="34" charset="0"/>
                <a:ea typeface="Calibri" panose="020F0502020204030204" pitchFamily="34" charset="0"/>
                <a:cs typeface="Times New Roman" panose="02020603050405020304" pitchFamily="18" charset="0"/>
              </a:rPr>
              <a:t>motivation</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p>
          <a:p>
            <a:pPr marL="342900" lvl="0" indent="-342900">
              <a:lnSpc>
                <a:spcPct val="20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to initiate a change </a:t>
            </a:r>
            <a:r>
              <a:rPr lang="en-GB" sz="1800" b="1" dirty="0">
                <a:effectLst/>
                <a:latin typeface="Arial" panose="020B0604020202020204" pitchFamily="34" charset="0"/>
                <a:ea typeface="Calibri" panose="020F0502020204030204" pitchFamily="34" charset="0"/>
                <a:cs typeface="Times New Roman" panose="02020603050405020304" pitchFamily="18" charset="0"/>
              </a:rPr>
              <a:t>(intention) </a:t>
            </a:r>
            <a:r>
              <a:rPr lang="en-GB"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get started </a:t>
            </a:r>
          </a:p>
          <a:p>
            <a:pPr marL="342900" lvl="0" indent="-342900">
              <a:lnSpc>
                <a:spcPct val="20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to expend effort whilst making a change </a:t>
            </a:r>
            <a:r>
              <a:rPr lang="en-GB" sz="1800" b="1" dirty="0">
                <a:effectLst/>
                <a:latin typeface="Arial" panose="020B0604020202020204" pitchFamily="34" charset="0"/>
                <a:ea typeface="Calibri" panose="020F0502020204030204" pitchFamily="34" charset="0"/>
                <a:cs typeface="Times New Roman" panose="02020603050405020304" pitchFamily="18" charset="0"/>
              </a:rPr>
              <a:t>(volition) </a:t>
            </a:r>
            <a:r>
              <a:rPr lang="en-GB"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commit to something e.g. attend an exercise session  </a:t>
            </a:r>
          </a:p>
          <a:p>
            <a:pPr marL="342900" lvl="0" indent="-342900">
              <a:lnSpc>
                <a:spcPct val="20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to keep going and sustain the change </a:t>
            </a:r>
            <a:r>
              <a:rPr lang="en-GB" sz="1800" b="1" dirty="0">
                <a:effectLst/>
                <a:latin typeface="Arial" panose="020B0604020202020204" pitchFamily="34" charset="0"/>
                <a:ea typeface="Calibri" panose="020F0502020204030204" pitchFamily="34" charset="0"/>
                <a:cs typeface="Times New Roman" panose="02020603050405020304" pitchFamily="18" charset="0"/>
              </a:rPr>
              <a:t>(adherence) </a:t>
            </a:r>
            <a:r>
              <a:rPr lang="en-GB"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keep doing it!</a:t>
            </a:r>
          </a:p>
        </p:txBody>
      </p:sp>
    </p:spTree>
    <p:custDataLst>
      <p:tags r:id="rId1"/>
    </p:custDataLst>
    <p:extLst>
      <p:ext uri="{BB962C8B-B14F-4D97-AF65-F5344CB8AC3E}">
        <p14:creationId xmlns:p14="http://schemas.microsoft.com/office/powerpoint/2010/main" val="280797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7EE12-0E95-8C5C-0C21-9358ECD744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07BBD0-48D4-0CBC-4535-919E0F419ECD}"/>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Key sources that inform self-efficacy</a:t>
            </a:r>
          </a:p>
        </p:txBody>
      </p:sp>
      <p:graphicFrame>
        <p:nvGraphicFramePr>
          <p:cNvPr id="3" name="Diagram 2">
            <a:extLst>
              <a:ext uri="{FF2B5EF4-FFF2-40B4-BE49-F238E27FC236}">
                <a16:creationId xmlns:a16="http://schemas.microsoft.com/office/drawing/2014/main" id="{33EE7424-47E9-85D7-F880-B8AFE8BF19D6}"/>
              </a:ext>
            </a:extLst>
          </p:cNvPr>
          <p:cNvGraphicFramePr/>
          <p:nvPr/>
        </p:nvGraphicFramePr>
        <p:xfrm>
          <a:off x="1391478" y="1649896"/>
          <a:ext cx="9124121" cy="4447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63779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0B158-196F-D28C-E613-0D08D319A5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A2EC27-8DFC-C25F-8388-35CC3021031B}"/>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Key sources that inform self-efficacy</a:t>
            </a:r>
          </a:p>
        </p:txBody>
      </p:sp>
      <p:sp>
        <p:nvSpPr>
          <p:cNvPr id="4" name="TextBox 3">
            <a:extLst>
              <a:ext uri="{FF2B5EF4-FFF2-40B4-BE49-F238E27FC236}">
                <a16:creationId xmlns:a16="http://schemas.microsoft.com/office/drawing/2014/main" id="{344C50B6-3032-7AD0-91BC-C46B40116038}"/>
              </a:ext>
            </a:extLst>
          </p:cNvPr>
          <p:cNvSpPr txBox="1"/>
          <p:nvPr/>
        </p:nvSpPr>
        <p:spPr>
          <a:xfrm>
            <a:off x="701749" y="1550505"/>
            <a:ext cx="10648738" cy="2663293"/>
          </a:xfrm>
          <a:prstGeom prst="rect">
            <a:avLst/>
          </a:prstGeom>
          <a:noFill/>
        </p:spPr>
        <p:txBody>
          <a:bodyPr wrap="square">
            <a:spAutoFit/>
          </a:bodyPr>
          <a:lstStyle/>
          <a:p>
            <a:pPr marL="342900" lvl="0" indent="-342900">
              <a:lnSpc>
                <a:spcPct val="110000"/>
              </a:lnSpc>
              <a:spcBef>
                <a:spcPts val="600"/>
              </a:spcBef>
              <a:spcAft>
                <a:spcPts val="600"/>
              </a:spcAft>
              <a:buFont typeface="+mj-lt"/>
              <a:buAutoNum type="arabicPeriod"/>
            </a:pPr>
            <a:r>
              <a:rPr lang="en-GB" sz="1800" b="1" dirty="0">
                <a:effectLst/>
                <a:latin typeface="Arial" panose="020B0604020202020204" pitchFamily="34" charset="0"/>
                <a:ea typeface="Calibri" panose="020F0502020204030204" pitchFamily="34" charset="0"/>
              </a:rPr>
              <a:t>Own experiences:</a:t>
            </a:r>
            <a:r>
              <a:rPr lang="en-GB" sz="1800" dirty="0">
                <a:effectLst/>
                <a:latin typeface="Arial" panose="020B0604020202020204" pitchFamily="34" charset="0"/>
                <a:ea typeface="Calibri" panose="020F0502020204030204" pitchFamily="34" charset="0"/>
              </a:rPr>
              <a:t> Past success builds efficacy, and past failure can reduce efficacy, especially if attached with experiencing uncomfortable emotions/affective states. </a:t>
            </a:r>
          </a:p>
          <a:p>
            <a:pPr marL="342900" lvl="0" indent="-342900">
              <a:lnSpc>
                <a:spcPct val="110000"/>
              </a:lnSpc>
              <a:spcBef>
                <a:spcPts val="600"/>
              </a:spcBef>
              <a:spcAft>
                <a:spcPts val="600"/>
              </a:spcAft>
              <a:buFont typeface="+mj-lt"/>
              <a:buAutoNum type="arabicPeriod"/>
            </a:pPr>
            <a:r>
              <a:rPr lang="en-GB" sz="1800" b="1" dirty="0">
                <a:effectLst/>
                <a:latin typeface="Arial" panose="020B0604020202020204" pitchFamily="34" charset="0"/>
                <a:ea typeface="Calibri" panose="020F0502020204030204" pitchFamily="34" charset="0"/>
              </a:rPr>
              <a:t>Experiences of others (role-modelling):</a:t>
            </a:r>
            <a:r>
              <a:rPr lang="en-GB" sz="1800" dirty="0">
                <a:effectLst/>
                <a:latin typeface="Arial" panose="020B0604020202020204" pitchFamily="34" charset="0"/>
                <a:ea typeface="Calibri" panose="020F0502020204030204" pitchFamily="34" charset="0"/>
              </a:rPr>
              <a:t> Seeing others, like self succeeding or failing. </a:t>
            </a:r>
          </a:p>
          <a:p>
            <a:pPr marL="342900" lvl="0" indent="-342900">
              <a:lnSpc>
                <a:spcPct val="110000"/>
              </a:lnSpc>
              <a:spcBef>
                <a:spcPts val="600"/>
              </a:spcBef>
              <a:spcAft>
                <a:spcPts val="600"/>
              </a:spcAft>
              <a:buFont typeface="+mj-lt"/>
              <a:buAutoNum type="arabicPeriod"/>
            </a:pPr>
            <a:r>
              <a:rPr lang="en-GB" sz="1800" b="1" dirty="0">
                <a:effectLst/>
                <a:latin typeface="Arial" panose="020B0604020202020204" pitchFamily="34" charset="0"/>
                <a:ea typeface="Calibri" panose="020F0502020204030204" pitchFamily="34" charset="0"/>
              </a:rPr>
              <a:t>Verbal persuasion:</a:t>
            </a:r>
            <a:r>
              <a:rPr lang="en-GB" sz="1800" dirty="0">
                <a:effectLst/>
                <a:latin typeface="Arial" panose="020B0604020202020204" pitchFamily="34" charset="0"/>
                <a:ea typeface="Calibri" panose="020F0502020204030204" pitchFamily="34" charset="0"/>
              </a:rPr>
              <a:t> Being influenced by others, especially when their opinion is respected and valued.</a:t>
            </a:r>
          </a:p>
          <a:p>
            <a:pPr marL="342900" lvl="0" indent="-342900">
              <a:lnSpc>
                <a:spcPct val="110000"/>
              </a:lnSpc>
              <a:spcBef>
                <a:spcPts val="600"/>
              </a:spcBef>
              <a:spcAft>
                <a:spcPts val="600"/>
              </a:spcAft>
              <a:buFont typeface="+mj-lt"/>
              <a:buAutoNum type="arabicPeriod"/>
            </a:pPr>
            <a:r>
              <a:rPr lang="en-GB" sz="1800" b="1" dirty="0">
                <a:effectLst/>
                <a:latin typeface="Arial" panose="020B0604020202020204" pitchFamily="34" charset="0"/>
                <a:ea typeface="Calibri" panose="020F0502020204030204" pitchFamily="34" charset="0"/>
              </a:rPr>
              <a:t>Physiological and affective states:</a:t>
            </a:r>
            <a:r>
              <a:rPr lang="en-GB" sz="1800" dirty="0">
                <a:effectLst/>
                <a:latin typeface="Arial" panose="020B0604020202020204" pitchFamily="34" charset="0"/>
                <a:ea typeface="Calibri" panose="020F0502020204030204" pitchFamily="34" charset="0"/>
              </a:rPr>
              <a:t> </a:t>
            </a:r>
            <a:r>
              <a:rPr lang="en-GB" dirty="0">
                <a:latin typeface="Arial" panose="020B0604020202020204" pitchFamily="34" charset="0"/>
                <a:ea typeface="Calibri" panose="020F0502020204030204" pitchFamily="34" charset="0"/>
              </a:rPr>
              <a:t>H</a:t>
            </a:r>
            <a:r>
              <a:rPr lang="en-GB" sz="1800" dirty="0">
                <a:effectLst/>
                <a:latin typeface="Arial" panose="020B0604020202020204" pitchFamily="34" charset="0"/>
                <a:ea typeface="Calibri" panose="020F0502020204030204" pitchFamily="34" charset="0"/>
              </a:rPr>
              <a:t>ow psychological and physiological effects are responded to and managed.</a:t>
            </a:r>
          </a:p>
        </p:txBody>
      </p:sp>
      <p:sp>
        <p:nvSpPr>
          <p:cNvPr id="3" name="Rectangle 2">
            <a:extLst>
              <a:ext uri="{FF2B5EF4-FFF2-40B4-BE49-F238E27FC236}">
                <a16:creationId xmlns:a16="http://schemas.microsoft.com/office/drawing/2014/main" id="{31769FA6-A3ED-2941-334B-D3B294330F97}"/>
              </a:ext>
            </a:extLst>
          </p:cNvPr>
          <p:cNvSpPr/>
          <p:nvPr/>
        </p:nvSpPr>
        <p:spPr>
          <a:xfrm>
            <a:off x="1499152" y="4442564"/>
            <a:ext cx="9193695" cy="1123122"/>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Can you think of some examples of these?</a:t>
            </a:r>
          </a:p>
        </p:txBody>
      </p:sp>
    </p:spTree>
    <p:custDataLst>
      <p:tags r:id="rId1"/>
    </p:custDataLst>
    <p:extLst>
      <p:ext uri="{BB962C8B-B14F-4D97-AF65-F5344CB8AC3E}">
        <p14:creationId xmlns:p14="http://schemas.microsoft.com/office/powerpoint/2010/main" val="86458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23BDD-7F34-E962-53D0-A8269B459C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B0C2A5-C57F-3BC7-B5C6-8B9F606C69BE}"/>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Precontemplation </a:t>
            </a:r>
          </a:p>
          <a:p>
            <a:endParaRPr lang="en-GB" dirty="0"/>
          </a:p>
        </p:txBody>
      </p:sp>
      <p:sp>
        <p:nvSpPr>
          <p:cNvPr id="3" name="Content Placeholder 2">
            <a:extLst>
              <a:ext uri="{FF2B5EF4-FFF2-40B4-BE49-F238E27FC236}">
                <a16:creationId xmlns:a16="http://schemas.microsoft.com/office/drawing/2014/main" id="{DDE354ED-8149-DC17-5D6B-5C2A3E3EDFFD}"/>
              </a:ext>
            </a:extLst>
          </p:cNvPr>
          <p:cNvSpPr>
            <a:spLocks noGrp="1"/>
          </p:cNvSpPr>
          <p:nvPr>
            <p:ph sz="quarter" idx="15"/>
          </p:nvPr>
        </p:nvSpPr>
        <p:spPr>
          <a:xfrm>
            <a:off x="701749" y="751865"/>
            <a:ext cx="6423509" cy="4218608"/>
          </a:xfrm>
        </p:spPr>
        <p:txBody>
          <a:bodyPr>
            <a:normAutofit/>
          </a:bodyPr>
          <a:lstStyle/>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N</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ot thinking about making a change.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D</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oes not see any reason or need to make changes.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Have little awareness of the consequences of their chosen behaviour.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Do </a:t>
            </a: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not see any problem with behaviour or choose to ignore this (denial).</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Arial" panose="020B0604020202020204" pitchFamily="34" charset="0"/>
              </a:rPr>
              <a:t>Not ready!</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Oval 3">
            <a:extLst>
              <a:ext uri="{FF2B5EF4-FFF2-40B4-BE49-F238E27FC236}">
                <a16:creationId xmlns:a16="http://schemas.microsoft.com/office/drawing/2014/main" id="{E5BD71B3-CD5B-B307-A082-62C58C25A146}"/>
              </a:ext>
            </a:extLst>
          </p:cNvPr>
          <p:cNvSpPr/>
          <p:nvPr/>
        </p:nvSpPr>
        <p:spPr>
          <a:xfrm>
            <a:off x="7302475" y="1295412"/>
            <a:ext cx="4393095" cy="3932996"/>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Pair task:</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What motivational strategies may you use? </a:t>
            </a:r>
          </a:p>
        </p:txBody>
      </p:sp>
    </p:spTree>
    <p:custDataLst>
      <p:tags r:id="rId1"/>
    </p:custDataLst>
    <p:extLst>
      <p:ext uri="{BB962C8B-B14F-4D97-AF65-F5344CB8AC3E}">
        <p14:creationId xmlns:p14="http://schemas.microsoft.com/office/powerpoint/2010/main" val="55872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AE666-8F51-AA18-9558-F7A5C2B850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19AFD2-E647-3D47-633D-163D26B7480C}"/>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Contemplation </a:t>
            </a:r>
          </a:p>
          <a:p>
            <a:endParaRPr lang="en-GB" dirty="0"/>
          </a:p>
        </p:txBody>
      </p:sp>
      <p:sp>
        <p:nvSpPr>
          <p:cNvPr id="3" name="Content Placeholder 2">
            <a:extLst>
              <a:ext uri="{FF2B5EF4-FFF2-40B4-BE49-F238E27FC236}">
                <a16:creationId xmlns:a16="http://schemas.microsoft.com/office/drawing/2014/main" id="{87578405-82F6-0224-52B5-471FC2117F49}"/>
              </a:ext>
            </a:extLst>
          </p:cNvPr>
          <p:cNvSpPr>
            <a:spLocks noGrp="1"/>
          </p:cNvSpPr>
          <p:nvPr>
            <p:ph sz="quarter" idx="15"/>
          </p:nvPr>
        </p:nvSpPr>
        <p:spPr>
          <a:xfrm>
            <a:off x="424552" y="775944"/>
            <a:ext cx="6194907" cy="4218608"/>
          </a:xfrm>
        </p:spPr>
        <p:txBody>
          <a:bodyPr>
            <a:normAutofit/>
          </a:bodyPr>
          <a:lstStyle/>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Thinking about making a change.</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Times New Roman" panose="02020603050405020304" pitchFamily="18" charset="0"/>
              </a:rPr>
              <a:t>W</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eighing up reasons for and against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Times New Roman" panose="02020603050405020304" pitchFamily="18" charset="0"/>
              </a:rPr>
              <a:t>Change talk and </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sustain talk (motivational interviewing).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cs typeface="Times New Roman" panose="02020603050405020304" pitchFamily="18" charset="0"/>
              </a:rPr>
              <a:t>High ambivalence.</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cs typeface="Times New Roman" panose="02020603050405020304" pitchFamily="18" charset="0"/>
              </a:rPr>
              <a:t>Could be ready. </a:t>
            </a:r>
            <a:endParaRPr lang="en-GB" sz="1800" dirty="0">
              <a:solidFill>
                <a:schemeClr val="tx1"/>
              </a:solidFill>
            </a:endParaRPr>
          </a:p>
        </p:txBody>
      </p:sp>
      <p:pic>
        <p:nvPicPr>
          <p:cNvPr id="4" name="Picture 3" descr="A person with small figurines on his shoulders&#10;&#10;Description automatically generated">
            <a:extLst>
              <a:ext uri="{FF2B5EF4-FFF2-40B4-BE49-F238E27FC236}">
                <a16:creationId xmlns:a16="http://schemas.microsoft.com/office/drawing/2014/main" id="{0B4584C7-A457-6327-F85E-C027DAA727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434504" y="850589"/>
            <a:ext cx="3945948" cy="5156822"/>
          </a:xfrm>
          <a:prstGeom prst="rect">
            <a:avLst/>
          </a:prstGeom>
          <a:noFill/>
          <a:ln>
            <a:noFill/>
          </a:ln>
        </p:spPr>
      </p:pic>
      <p:sp>
        <p:nvSpPr>
          <p:cNvPr id="5" name="Oval 4">
            <a:extLst>
              <a:ext uri="{FF2B5EF4-FFF2-40B4-BE49-F238E27FC236}">
                <a16:creationId xmlns:a16="http://schemas.microsoft.com/office/drawing/2014/main" id="{283611E0-370A-8A89-B292-ED3145E432EE}"/>
              </a:ext>
            </a:extLst>
          </p:cNvPr>
          <p:cNvSpPr/>
          <p:nvPr/>
        </p:nvSpPr>
        <p:spPr>
          <a:xfrm>
            <a:off x="2907893" y="3429000"/>
            <a:ext cx="3458817" cy="276790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Pair task:</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What motivational strategies may build change talk? </a:t>
            </a:r>
          </a:p>
        </p:txBody>
      </p:sp>
    </p:spTree>
    <p:custDataLst>
      <p:tags r:id="rId1"/>
    </p:custDataLst>
    <p:extLst>
      <p:ext uri="{BB962C8B-B14F-4D97-AF65-F5344CB8AC3E}">
        <p14:creationId xmlns:p14="http://schemas.microsoft.com/office/powerpoint/2010/main" val="3510412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85DD0-6960-9B40-8BDE-45B7D15872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6EEC8-996A-1A95-76A8-153C538F1E12}"/>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Decisional balance </a:t>
            </a:r>
          </a:p>
        </p:txBody>
      </p:sp>
      <p:graphicFrame>
        <p:nvGraphicFramePr>
          <p:cNvPr id="7" name="Diagram 6">
            <a:extLst>
              <a:ext uri="{FF2B5EF4-FFF2-40B4-BE49-F238E27FC236}">
                <a16:creationId xmlns:a16="http://schemas.microsoft.com/office/drawing/2014/main" id="{CA0D2405-D902-D8E0-4BB2-E2789D4A26EA}"/>
              </a:ext>
            </a:extLst>
          </p:cNvPr>
          <p:cNvGraphicFramePr/>
          <p:nvPr/>
        </p:nvGraphicFramePr>
        <p:xfrm>
          <a:off x="924339" y="1272209"/>
          <a:ext cx="8199783" cy="5377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68324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007BE-486E-CC5F-C83B-C196FFBA5F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45A8A8-DAC8-9FFC-3B52-8160AB9B2255}"/>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Likert scales </a:t>
            </a:r>
          </a:p>
        </p:txBody>
      </p:sp>
      <p:graphicFrame>
        <p:nvGraphicFramePr>
          <p:cNvPr id="11" name="Diagram 10">
            <a:extLst>
              <a:ext uri="{FF2B5EF4-FFF2-40B4-BE49-F238E27FC236}">
                <a16:creationId xmlns:a16="http://schemas.microsoft.com/office/drawing/2014/main" id="{039D832C-2F56-0B36-9EB4-11D745837E5E}"/>
              </a:ext>
            </a:extLst>
          </p:cNvPr>
          <p:cNvGraphicFramePr/>
          <p:nvPr/>
        </p:nvGraphicFramePr>
        <p:xfrm>
          <a:off x="701749" y="1679714"/>
          <a:ext cx="10758068" cy="1560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7C63329B-069A-E8D4-E058-3303C290D798}"/>
              </a:ext>
            </a:extLst>
          </p:cNvPr>
          <p:cNvSpPr txBox="1"/>
          <p:nvPr/>
        </p:nvSpPr>
        <p:spPr>
          <a:xfrm>
            <a:off x="613740" y="3617843"/>
            <a:ext cx="10846077" cy="1749197"/>
          </a:xfrm>
          <a:prstGeom prst="rect">
            <a:avLst/>
          </a:prstGeom>
          <a:noFill/>
        </p:spPr>
        <p:txBody>
          <a:bodyPr wrap="square">
            <a:spAutoFit/>
          </a:bodyPr>
          <a:lstStyle/>
          <a:p>
            <a:pPr lvl="0">
              <a:lnSpc>
                <a:spcPct val="110000"/>
              </a:lnSpc>
              <a:spcBef>
                <a:spcPts val="600"/>
              </a:spcBef>
              <a:spcAft>
                <a:spcPts val="600"/>
              </a:spcAft>
            </a:pPr>
            <a:r>
              <a:rPr lang="en-GB" sz="1800" dirty="0">
                <a:effectLst/>
                <a:latin typeface="Arial" panose="020B0604020202020204" pitchFamily="34" charset="0"/>
                <a:ea typeface="Calibri" panose="020F0502020204030204" pitchFamily="34" charset="0"/>
              </a:rPr>
              <a:t>Ask:</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‘Using the 1 to 10 scale - How </a:t>
            </a:r>
            <a:r>
              <a:rPr lang="en-GB" sz="1800" dirty="0">
                <a:solidFill>
                  <a:srgbClr val="0070C0"/>
                </a:solidFill>
                <a:effectLst/>
                <a:latin typeface="Arial" panose="020B0604020202020204" pitchFamily="34" charset="0"/>
                <a:ea typeface="Calibri" panose="020F0502020204030204" pitchFamily="34" charset="0"/>
              </a:rPr>
              <a:t>motivated</a:t>
            </a:r>
            <a:r>
              <a:rPr lang="en-GB" sz="1800" dirty="0">
                <a:effectLst/>
                <a:latin typeface="Arial" panose="020B0604020202020204" pitchFamily="34" charset="0"/>
                <a:ea typeface="Calibri" panose="020F0502020204030204" pitchFamily="34" charset="0"/>
              </a:rPr>
              <a:t> are you to start taking steps towards being more active?’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‘Using the 1 to 10 scale - How </a:t>
            </a:r>
            <a:r>
              <a:rPr lang="en-GB" sz="1800" dirty="0">
                <a:solidFill>
                  <a:srgbClr val="0070C0"/>
                </a:solidFill>
                <a:effectLst/>
                <a:latin typeface="Arial" panose="020B0604020202020204" pitchFamily="34" charset="0"/>
                <a:ea typeface="Calibri" panose="020F0502020204030204" pitchFamily="34" charset="0"/>
              </a:rPr>
              <a:t>important</a:t>
            </a:r>
            <a:r>
              <a:rPr lang="en-GB" sz="1800" dirty="0">
                <a:effectLst/>
                <a:latin typeface="Arial" panose="020B0604020202020204" pitchFamily="34" charset="0"/>
                <a:ea typeface="Calibri" panose="020F0502020204030204" pitchFamily="34" charset="0"/>
              </a:rPr>
              <a:t> is this for you?’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‘Using the 1 to 10 scale - How </a:t>
            </a:r>
            <a:r>
              <a:rPr lang="en-GB" sz="1800" dirty="0">
                <a:solidFill>
                  <a:srgbClr val="0070C0"/>
                </a:solidFill>
                <a:effectLst/>
                <a:latin typeface="Arial" panose="020B0604020202020204" pitchFamily="34" charset="0"/>
                <a:ea typeface="Calibri" panose="020F0502020204030204" pitchFamily="34" charset="0"/>
              </a:rPr>
              <a:t>confident</a:t>
            </a:r>
            <a:r>
              <a:rPr lang="en-GB" sz="1800" dirty="0">
                <a:effectLst/>
                <a:latin typeface="Arial" panose="020B0604020202020204" pitchFamily="34" charset="0"/>
                <a:ea typeface="Calibri" panose="020F0502020204030204" pitchFamily="34" charset="0"/>
              </a:rPr>
              <a:t> do you feel about doing this’ </a:t>
            </a:r>
          </a:p>
        </p:txBody>
      </p:sp>
    </p:spTree>
    <p:custDataLst>
      <p:tags r:id="rId1"/>
    </p:custDataLst>
    <p:extLst>
      <p:ext uri="{BB962C8B-B14F-4D97-AF65-F5344CB8AC3E}">
        <p14:creationId xmlns:p14="http://schemas.microsoft.com/office/powerpoint/2010/main" val="1279633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16D2E-96E2-0BF7-53E7-BB33D30B4A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FE086C5-219A-879B-C8A3-42E651D1546C}"/>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Preparation, action, maintenance </a:t>
            </a:r>
          </a:p>
          <a:p>
            <a:endParaRPr lang="en-GB" dirty="0"/>
          </a:p>
        </p:txBody>
      </p:sp>
      <p:sp>
        <p:nvSpPr>
          <p:cNvPr id="3" name="Content Placeholder 2">
            <a:extLst>
              <a:ext uri="{FF2B5EF4-FFF2-40B4-BE49-F238E27FC236}">
                <a16:creationId xmlns:a16="http://schemas.microsoft.com/office/drawing/2014/main" id="{9A62F0FC-F4F3-CEBC-8135-6939DFF8ED21}"/>
              </a:ext>
            </a:extLst>
          </p:cNvPr>
          <p:cNvSpPr>
            <a:spLocks noGrp="1"/>
          </p:cNvSpPr>
          <p:nvPr>
            <p:ph sz="quarter" idx="15"/>
          </p:nvPr>
        </p:nvSpPr>
        <p:spPr>
          <a:xfrm>
            <a:off x="701749" y="791210"/>
            <a:ext cx="7238517" cy="5036240"/>
          </a:xfrm>
        </p:spPr>
        <p:txBody>
          <a:bodyPr>
            <a:normAutofit fontScale="92500" lnSpcReduction="10000"/>
          </a:bodyPr>
          <a:lstStyle/>
          <a:p>
            <a:pPr lvl="0" algn="l">
              <a:lnSpc>
                <a:spcPct val="110000"/>
              </a:lnSpc>
              <a:spcBef>
                <a:spcPts val="600"/>
              </a:spcBef>
              <a:spcAft>
                <a:spcPts val="600"/>
              </a:spcAft>
            </a:pPr>
            <a:r>
              <a:rPr lang="en-GB" sz="1800" b="1" dirty="0">
                <a:solidFill>
                  <a:schemeClr val="tx1"/>
                </a:solidFill>
                <a:effectLst/>
                <a:latin typeface="Arial" panose="020B0604020202020204" pitchFamily="34" charset="0"/>
                <a:ea typeface="Calibri" panose="020F0502020204030204" pitchFamily="34" charset="0"/>
              </a:rPr>
              <a:t>Preparation: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decided to make a change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taken some steps towards making a change</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cs typeface="Times New Roman" panose="02020603050405020304" pitchFamily="18" charset="0"/>
              </a:rPr>
              <a:t>r</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eady </a:t>
            </a:r>
          </a:p>
          <a:p>
            <a:pPr lvl="0" algn="l">
              <a:lnSpc>
                <a:spcPct val="110000"/>
              </a:lnSpc>
              <a:spcBef>
                <a:spcPts val="600"/>
              </a:spcBef>
              <a:spcAft>
                <a:spcPts val="600"/>
              </a:spcAft>
            </a:pPr>
            <a:r>
              <a:rPr lang="en-GB" sz="1800" b="1" dirty="0">
                <a:solidFill>
                  <a:schemeClr val="tx1"/>
                </a:solidFill>
                <a:effectLst/>
                <a:latin typeface="Arial" panose="020B0604020202020204" pitchFamily="34" charset="0"/>
                <a:ea typeface="Calibri" panose="020F0502020204030204" pitchFamily="34" charset="0"/>
              </a:rPr>
              <a:t>Action: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started making changes, but only within the last six months.</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ready and doing.  </a:t>
            </a:r>
          </a:p>
          <a:p>
            <a:pPr lvl="0" algn="l">
              <a:lnSpc>
                <a:spcPct val="110000"/>
              </a:lnSpc>
              <a:spcBef>
                <a:spcPts val="600"/>
              </a:spcBef>
              <a:spcAft>
                <a:spcPts val="600"/>
              </a:spcAft>
            </a:pPr>
            <a:r>
              <a:rPr lang="en-GB" sz="1800" b="1" dirty="0">
                <a:solidFill>
                  <a:schemeClr val="tx1"/>
                </a:solidFill>
                <a:effectLst/>
                <a:latin typeface="Arial" panose="020B0604020202020204" pitchFamily="34" charset="0"/>
                <a:ea typeface="Calibri" panose="020F0502020204030204" pitchFamily="34" charset="0"/>
              </a:rPr>
              <a:t>Maintenance: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made a change and continued for longer than six months.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latin typeface="Arial" panose="020B0604020202020204" pitchFamily="34" charset="0"/>
                <a:ea typeface="Calibri" panose="020F0502020204030204" pitchFamily="34" charset="0"/>
              </a:rPr>
              <a:t>ready and keeping it going. </a:t>
            </a:r>
            <a:endParaRPr lang="en-GB" sz="1800" dirty="0">
              <a:solidFill>
                <a:schemeClr val="tx1"/>
              </a:solidFill>
              <a:effectLst/>
              <a:latin typeface="Arial" panose="020B0604020202020204" pitchFamily="34" charset="0"/>
              <a:ea typeface="Calibri" panose="020F0502020204030204" pitchFamily="34" charset="0"/>
            </a:endParaRPr>
          </a:p>
          <a:p>
            <a:endParaRPr lang="en-GB" dirty="0"/>
          </a:p>
        </p:txBody>
      </p:sp>
      <p:sp>
        <p:nvSpPr>
          <p:cNvPr id="4" name="Oval 3">
            <a:extLst>
              <a:ext uri="{FF2B5EF4-FFF2-40B4-BE49-F238E27FC236}">
                <a16:creationId xmlns:a16="http://schemas.microsoft.com/office/drawing/2014/main" id="{AEF0E055-0A60-7939-34E6-3AC49BDD2E6C}"/>
              </a:ext>
            </a:extLst>
          </p:cNvPr>
          <p:cNvSpPr/>
          <p:nvPr/>
        </p:nvSpPr>
        <p:spPr>
          <a:xfrm>
            <a:off x="7285383" y="1444075"/>
            <a:ext cx="4393095" cy="3932996"/>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Pair task:</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What motivational strategies at each stage? </a:t>
            </a:r>
          </a:p>
        </p:txBody>
      </p:sp>
    </p:spTree>
    <p:custDataLst>
      <p:tags r:id="rId1"/>
    </p:custDataLst>
    <p:extLst>
      <p:ext uri="{BB962C8B-B14F-4D97-AF65-F5344CB8AC3E}">
        <p14:creationId xmlns:p14="http://schemas.microsoft.com/office/powerpoint/2010/main" val="1123195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0B7DF-C286-270E-5538-47CB8FF1CE0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D01F79-C6B4-CB4F-B9E4-8A212E5C07E8}"/>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Goal setting </a:t>
            </a:r>
          </a:p>
        </p:txBody>
      </p:sp>
      <p:sp>
        <p:nvSpPr>
          <p:cNvPr id="6" name="TextBox 5">
            <a:extLst>
              <a:ext uri="{FF2B5EF4-FFF2-40B4-BE49-F238E27FC236}">
                <a16:creationId xmlns:a16="http://schemas.microsoft.com/office/drawing/2014/main" id="{DC314E04-3C4F-0471-F525-A1D632E1DA90}"/>
              </a:ext>
            </a:extLst>
          </p:cNvPr>
          <p:cNvSpPr txBox="1"/>
          <p:nvPr/>
        </p:nvSpPr>
        <p:spPr>
          <a:xfrm>
            <a:off x="701749" y="1296530"/>
            <a:ext cx="6433989" cy="2817181"/>
          </a:xfrm>
          <a:prstGeom prst="rect">
            <a:avLst/>
          </a:prstGeom>
          <a:noFill/>
        </p:spPr>
        <p:txBody>
          <a:bodyPr wrap="square">
            <a:spAutoFit/>
          </a:bodyPr>
          <a:lstStyle/>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S</a:t>
            </a:r>
            <a:r>
              <a:rPr lang="en-GB" sz="1800" dirty="0">
                <a:effectLst/>
                <a:latin typeface="Arial" panose="020B0604020202020204" pitchFamily="34" charset="0"/>
                <a:ea typeface="Calibri" panose="020F0502020204030204" pitchFamily="34" charset="0"/>
              </a:rPr>
              <a:t>pecific –</a:t>
            </a:r>
            <a:r>
              <a:rPr lang="en-GB" dirty="0">
                <a:latin typeface="Arial" panose="020B0604020202020204" pitchFamily="34" charset="0"/>
                <a:ea typeface="Calibri" panose="020F0502020204030204" pitchFamily="34" charset="0"/>
              </a:rPr>
              <a:t> use </a:t>
            </a:r>
            <a:r>
              <a:rPr lang="en-GB" sz="1800" dirty="0">
                <a:effectLst/>
                <a:latin typeface="Arial" panose="020B0604020202020204" pitchFamily="34" charset="0"/>
                <a:ea typeface="Calibri" panose="020F0502020204030204" pitchFamily="34" charset="0"/>
              </a:rPr>
              <a:t>action verbs. </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M</a:t>
            </a:r>
            <a:r>
              <a:rPr lang="en-GB" sz="1800" dirty="0">
                <a:effectLst/>
                <a:latin typeface="Arial" panose="020B0604020202020204" pitchFamily="34" charset="0"/>
                <a:ea typeface="Calibri" panose="020F0502020204030204" pitchFamily="34" charset="0"/>
              </a:rPr>
              <a:t>easurable – create process/action measures, e.g. number of days per week</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A</a:t>
            </a:r>
            <a:r>
              <a:rPr lang="en-GB" sz="1800" dirty="0">
                <a:effectLst/>
                <a:latin typeface="Arial" panose="020B0604020202020204" pitchFamily="34" charset="0"/>
                <a:ea typeface="Calibri" panose="020F0502020204030204" pitchFamily="34" charset="0"/>
              </a:rPr>
              <a:t>chievable/agreed – realistic for the person and agreed with them.</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elevant – relate to the individual’s objectives. </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ime-framed – create a target time or date. </a:t>
            </a:r>
          </a:p>
        </p:txBody>
      </p:sp>
      <p:pic>
        <p:nvPicPr>
          <p:cNvPr id="3" name="Picture 2" descr="A puzzle pieces with text&#10;&#10;Description automatically generated">
            <a:extLst>
              <a:ext uri="{FF2B5EF4-FFF2-40B4-BE49-F238E27FC236}">
                <a16:creationId xmlns:a16="http://schemas.microsoft.com/office/drawing/2014/main" id="{BA02B274-5C8D-2FB4-8459-9A0C5759EE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9183" y="831187"/>
            <a:ext cx="4982817" cy="4982817"/>
          </a:xfrm>
          <a:prstGeom prst="rect">
            <a:avLst/>
          </a:prstGeom>
        </p:spPr>
      </p:pic>
    </p:spTree>
    <p:custDataLst>
      <p:tags r:id="rId1"/>
    </p:custDataLst>
    <p:extLst>
      <p:ext uri="{BB962C8B-B14F-4D97-AF65-F5344CB8AC3E}">
        <p14:creationId xmlns:p14="http://schemas.microsoft.com/office/powerpoint/2010/main" val="1303595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D874A-8873-B442-3B38-8C76E3CE4E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03D940-B829-AD78-74D6-73C04CF5B6A6}"/>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Other motivational strategies</a:t>
            </a:r>
          </a:p>
        </p:txBody>
      </p:sp>
      <p:sp>
        <p:nvSpPr>
          <p:cNvPr id="6" name="TextBox 5">
            <a:extLst>
              <a:ext uri="{FF2B5EF4-FFF2-40B4-BE49-F238E27FC236}">
                <a16:creationId xmlns:a16="http://schemas.microsoft.com/office/drawing/2014/main" id="{EAE7F400-CC40-5832-72CD-A3A41F5E41BB}"/>
              </a:ext>
            </a:extLst>
          </p:cNvPr>
          <p:cNvSpPr txBox="1"/>
          <p:nvPr/>
        </p:nvSpPr>
        <p:spPr>
          <a:xfrm>
            <a:off x="701749" y="1421575"/>
            <a:ext cx="10357191" cy="2207784"/>
          </a:xfrm>
          <a:prstGeom prst="rect">
            <a:avLst/>
          </a:prstGeom>
          <a:noFill/>
        </p:spPr>
        <p:txBody>
          <a:bodyPr wrap="square">
            <a:spAutoFit/>
          </a:bodyPr>
          <a:lstStyle/>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Praise and encouragement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Track progress, e.g. could be review and checks or could be using devices like watches.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Affirmative statements – accentuate the positive</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Rewards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Preparation for relapse support strategies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6AE39CAF-0C46-4C56-3C35-0547860C1F76}"/>
              </a:ext>
            </a:extLst>
          </p:cNvPr>
          <p:cNvSpPr/>
          <p:nvPr/>
        </p:nvSpPr>
        <p:spPr>
          <a:xfrm>
            <a:off x="2477188" y="4164216"/>
            <a:ext cx="7510245" cy="1272209"/>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are examples of rewards?</a:t>
            </a:r>
          </a:p>
          <a:p>
            <a:pPr algn="ctr"/>
            <a:r>
              <a:rPr lang="en-GB" dirty="0">
                <a:latin typeface="Arial" panose="020B0604020202020204" pitchFamily="34" charset="0"/>
                <a:cs typeface="Arial" panose="020B0604020202020204" pitchFamily="34" charset="0"/>
              </a:rPr>
              <a:t>How do this build motivation? </a:t>
            </a:r>
          </a:p>
        </p:txBody>
      </p:sp>
    </p:spTree>
    <p:custDataLst>
      <p:tags r:id="rId1"/>
    </p:custDataLst>
    <p:extLst>
      <p:ext uri="{BB962C8B-B14F-4D97-AF65-F5344CB8AC3E}">
        <p14:creationId xmlns:p14="http://schemas.microsoft.com/office/powerpoint/2010/main" val="2265444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88EE-B37B-E2CE-62E1-AAD04DAECCF9}"/>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AA08E0B8-3EC4-B6FE-04A2-DBA83519E079}"/>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1BB5897C-DDF8-FB29-1942-69E455BD10B8}"/>
              </a:ext>
            </a:extLst>
          </p:cNvPr>
          <p:cNvSpPr>
            <a:spLocks noGrp="1"/>
          </p:cNvSpPr>
          <p:nvPr>
            <p:ph type="body" sz="quarter" idx="11"/>
          </p:nvPr>
        </p:nvSpPr>
        <p:spPr>
          <a:xfrm>
            <a:off x="695324" y="908049"/>
            <a:ext cx="10801349" cy="709991"/>
          </a:xfrm>
        </p:spPr>
        <p:txBody>
          <a:bodyPr/>
          <a:lstStyle/>
          <a:p>
            <a:r>
              <a:rPr lang="en-GB" altLang="en-US" sz="2400" dirty="0"/>
              <a:t>Lesson content </a:t>
            </a:r>
            <a:endParaRPr lang="en-GB" dirty="0"/>
          </a:p>
        </p:txBody>
      </p:sp>
      <p:sp>
        <p:nvSpPr>
          <p:cNvPr id="2" name="Text Placeholder 1">
            <a:extLst>
              <a:ext uri="{FF2B5EF4-FFF2-40B4-BE49-F238E27FC236}">
                <a16:creationId xmlns:a16="http://schemas.microsoft.com/office/drawing/2014/main" id="{D6F99F5B-F1C7-2890-A6F9-E294D36D97E4}"/>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F40CBD74-AAFF-B47F-C062-9FC796D13886}"/>
              </a:ext>
            </a:extLst>
          </p:cNvPr>
          <p:cNvSpPr txBox="1"/>
          <p:nvPr/>
        </p:nvSpPr>
        <p:spPr>
          <a:xfrm>
            <a:off x="632792" y="1518733"/>
            <a:ext cx="11559208" cy="3820533"/>
          </a:xfrm>
          <a:prstGeom prst="rect">
            <a:avLst/>
          </a:prstGeom>
          <a:noFill/>
        </p:spPr>
        <p:txBody>
          <a:bodyPr wrap="square">
            <a:spAutoFit/>
          </a:bodyPr>
          <a:lstStyle/>
          <a:p>
            <a:pPr>
              <a:spcBef>
                <a:spcPts val="600"/>
              </a:spcBef>
              <a:spcAft>
                <a:spcPts val="600"/>
              </a:spcAft>
            </a:pPr>
            <a:r>
              <a:rPr lang="en-GB" sz="1800" b="1" dirty="0">
                <a:effectLst/>
                <a:latin typeface="Arial" panose="020B0604020202020204" pitchFamily="34" charset="0"/>
                <a:ea typeface="Calibri" panose="020F0502020204030204" pitchFamily="34" charset="0"/>
              </a:rPr>
              <a:t>Three lessons </a:t>
            </a:r>
          </a:p>
          <a:p>
            <a:pPr>
              <a:spcBef>
                <a:spcPts val="600"/>
              </a:spcBef>
              <a:spcAft>
                <a:spcPts val="600"/>
              </a:spcAft>
            </a:pPr>
            <a:r>
              <a:rPr lang="en-GB" sz="1800" dirty="0">
                <a:effectLst/>
                <a:latin typeface="Arial" panose="020B0604020202020204" pitchFamily="34" charset="0"/>
                <a:ea typeface="Calibri" panose="020F0502020204030204" pitchFamily="34" charset="0"/>
              </a:rPr>
              <a:t>The main principles of behaviour change models and theories: </a:t>
            </a:r>
          </a:p>
          <a:p>
            <a:pPr marL="285750" indent="-285750">
              <a:spcBef>
                <a:spcPts val="600"/>
              </a:spcBef>
              <a:spcAft>
                <a:spcPts val="600"/>
              </a:spcAft>
              <a:buFont typeface="Arial" panose="020B0604020202020204" pitchFamily="34" charset="0"/>
              <a:buChar char="•"/>
            </a:pPr>
            <a:r>
              <a:rPr lang="en-GB" b="1" dirty="0">
                <a:latin typeface="Arial" panose="020B0604020202020204" pitchFamily="34" charset="0"/>
                <a:ea typeface="Calibri" panose="020F0502020204030204" pitchFamily="34" charset="0"/>
              </a:rPr>
              <a:t>Session A </a:t>
            </a:r>
            <a:r>
              <a:rPr lang="en-GB" dirty="0">
                <a:latin typeface="Arial" panose="020B0604020202020204" pitchFamily="34" charset="0"/>
                <a:ea typeface="Calibri" panose="020F0502020204030204" pitchFamily="34" charset="0"/>
              </a:rPr>
              <a:t>- Transtheoretical model </a:t>
            </a:r>
          </a:p>
          <a:p>
            <a:pPr marL="285750" indent="-285750">
              <a:spcBef>
                <a:spcPts val="600"/>
              </a:spcBef>
              <a:spcAft>
                <a:spcPts val="600"/>
              </a:spcAft>
              <a:buFont typeface="Arial" panose="020B0604020202020204" pitchFamily="34" charset="0"/>
              <a:buChar char="•"/>
            </a:pPr>
            <a:r>
              <a:rPr lang="en-GB" b="1" dirty="0">
                <a:latin typeface="Arial" panose="020B0604020202020204" pitchFamily="34" charset="0"/>
                <a:ea typeface="Calibri" panose="020F0502020204030204" pitchFamily="34" charset="0"/>
              </a:rPr>
              <a:t>Session B </a:t>
            </a:r>
            <a:r>
              <a:rPr lang="en-GB" dirty="0">
                <a:latin typeface="Arial" panose="020B0604020202020204" pitchFamily="34" charset="0"/>
                <a:ea typeface="Calibri" panose="020F0502020204030204" pitchFamily="34" charset="0"/>
              </a:rPr>
              <a:t>– COM-B and </a:t>
            </a:r>
            <a:r>
              <a:rPr lang="en-GB" dirty="0">
                <a:effectLst/>
                <a:latin typeface="Arial" panose="020B0604020202020204" pitchFamily="34" charset="0"/>
                <a:ea typeface="Calibri" panose="020F0502020204030204" pitchFamily="34" charset="0"/>
              </a:rPr>
              <a:t>Health belief model</a:t>
            </a:r>
            <a:endParaRPr lang="en-GB" dirty="0">
              <a:latin typeface="Arial" panose="020B0604020202020204" pitchFamily="34" charset="0"/>
              <a:ea typeface="Calibri" panose="020F0502020204030204" pitchFamily="34" charset="0"/>
            </a:endParaRPr>
          </a:p>
          <a:p>
            <a:pPr marL="285750" indent="-285750">
              <a:spcBef>
                <a:spcPts val="600"/>
              </a:spcBef>
              <a:spcAft>
                <a:spcPts val="600"/>
              </a:spcAft>
              <a:buFont typeface="Arial" panose="020B0604020202020204" pitchFamily="34" charset="0"/>
              <a:buChar char="•"/>
            </a:pPr>
            <a:r>
              <a:rPr lang="en-GB" b="1" dirty="0">
                <a:latin typeface="Arial" panose="020B0604020202020204" pitchFamily="34" charset="0"/>
                <a:ea typeface="Calibri" panose="020F0502020204030204" pitchFamily="34" charset="0"/>
              </a:rPr>
              <a:t>Session C </a:t>
            </a:r>
            <a:r>
              <a:rPr lang="en-GB" dirty="0">
                <a:latin typeface="Arial" panose="020B0604020202020204" pitchFamily="34" charset="0"/>
                <a:ea typeface="Calibri" panose="020F0502020204030204" pitchFamily="34" charset="0"/>
              </a:rPr>
              <a:t>– overview of:</a:t>
            </a:r>
          </a:p>
          <a:p>
            <a:pPr marL="742950" lvl="1" indent="-285750">
              <a:spcBef>
                <a:spcPts val="600"/>
              </a:spcBef>
              <a:spcAft>
                <a:spcPts val="600"/>
              </a:spcAft>
              <a:buFont typeface="Courier New" panose="02070309020205020404" pitchFamily="49" charset="0"/>
              <a:buChar char="o"/>
            </a:pPr>
            <a:r>
              <a:rPr lang="en-GB" dirty="0">
                <a:latin typeface="Arial" panose="020B0604020202020204" pitchFamily="34" charset="0"/>
                <a:ea typeface="Calibri" panose="020F0502020204030204" pitchFamily="34" charset="0"/>
              </a:rPr>
              <a:t>Person-centred approaches – core conditions </a:t>
            </a:r>
          </a:p>
          <a:p>
            <a:pPr marL="742950" lvl="1" indent="-285750">
              <a:spcBef>
                <a:spcPts val="600"/>
              </a:spcBef>
              <a:spcAft>
                <a:spcPts val="600"/>
              </a:spcAft>
              <a:buFont typeface="Courier New" panose="02070309020205020404" pitchFamily="49" charset="0"/>
              <a:buChar char="o"/>
            </a:pPr>
            <a:r>
              <a:rPr lang="en-GB" dirty="0">
                <a:latin typeface="Arial" panose="020B0604020202020204" pitchFamily="34" charset="0"/>
                <a:ea typeface="Calibri" panose="020F0502020204030204" pitchFamily="34" charset="0"/>
              </a:rPr>
              <a:t>Biopsychosocial model</a:t>
            </a:r>
          </a:p>
          <a:p>
            <a:pPr marL="742950" lvl="1" indent="-285750">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rPr>
              <a:t>Self-determination theory.</a:t>
            </a:r>
          </a:p>
          <a:p>
            <a:pPr marL="285750" indent="-285750">
              <a:lnSpc>
                <a:spcPct val="110000"/>
              </a:lnSpc>
              <a:spcBef>
                <a:spcPts val="600"/>
              </a:spcBef>
              <a:spcAft>
                <a:spcPts val="600"/>
              </a:spcAft>
              <a:buFont typeface="Arial" panose="020B0604020202020204" pitchFamily="34" charset="0"/>
              <a:buChar cha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60270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BEF2A7-79D1-A9A8-3920-AF7F5CFB76AE}"/>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Termination, lapse or relapse </a:t>
            </a:r>
          </a:p>
          <a:p>
            <a:endParaRPr lang="en-GB" dirty="0"/>
          </a:p>
        </p:txBody>
      </p:sp>
      <p:sp>
        <p:nvSpPr>
          <p:cNvPr id="3" name="Content Placeholder 2">
            <a:extLst>
              <a:ext uri="{FF2B5EF4-FFF2-40B4-BE49-F238E27FC236}">
                <a16:creationId xmlns:a16="http://schemas.microsoft.com/office/drawing/2014/main" id="{82B6DD1A-200B-8CAE-B02E-8C9DE05CD8C6}"/>
              </a:ext>
            </a:extLst>
          </p:cNvPr>
          <p:cNvSpPr>
            <a:spLocks noGrp="1"/>
          </p:cNvSpPr>
          <p:nvPr>
            <p:ph sz="quarter" idx="15"/>
          </p:nvPr>
        </p:nvSpPr>
        <p:spPr>
          <a:xfrm>
            <a:off x="701749" y="900249"/>
            <a:ext cx="6066182" cy="4218608"/>
          </a:xfrm>
        </p:spPr>
        <p:txBody>
          <a:bodyPr>
            <a:normAutofit/>
          </a:bodyPr>
          <a:lstStyle/>
          <a:p>
            <a:pPr lvl="0" algn="l">
              <a:lnSpc>
                <a:spcPct val="110000"/>
              </a:lnSpc>
              <a:spcBef>
                <a:spcPts val="600"/>
              </a:spcBef>
              <a:spcAft>
                <a:spcPts val="600"/>
              </a:spcAft>
            </a:pPr>
            <a:r>
              <a:rPr lang="en-GB" sz="1800" b="1" dirty="0">
                <a:solidFill>
                  <a:schemeClr val="tx1"/>
                </a:solidFill>
                <a:effectLst/>
                <a:latin typeface="Arial" panose="020B0604020202020204" pitchFamily="34" charset="0"/>
                <a:ea typeface="Calibri" panose="020F0502020204030204" pitchFamily="34" charset="0"/>
              </a:rPr>
              <a:t>Termination</a:t>
            </a:r>
            <a:r>
              <a:rPr lang="en-GB" sz="1800" dirty="0">
                <a:solidFill>
                  <a:schemeClr val="tx1"/>
                </a:solidFill>
                <a:effectLst/>
                <a:latin typeface="Arial" panose="020B0604020202020204" pitchFamily="34" charset="0"/>
                <a:ea typeface="Calibri" panose="020F0502020204030204" pitchFamily="34" charset="0"/>
              </a:rPr>
              <a:t>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permanently </a:t>
            </a:r>
            <a:r>
              <a:rPr lang="en-GB" sz="1800" dirty="0">
                <a:solidFill>
                  <a:schemeClr val="tx1"/>
                </a:solidFill>
                <a:latin typeface="Arial" panose="020B0604020202020204" pitchFamily="34" charset="0"/>
                <a:ea typeface="Calibri" panose="020F0502020204030204" pitchFamily="34" charset="0"/>
              </a:rPr>
              <a:t>left cycle – behaviour has changed.</a:t>
            </a:r>
          </a:p>
          <a:p>
            <a:pPr lvl="0" algn="l">
              <a:lnSpc>
                <a:spcPct val="110000"/>
              </a:lnSpc>
              <a:spcBef>
                <a:spcPts val="600"/>
              </a:spcBef>
              <a:spcAft>
                <a:spcPts val="600"/>
              </a:spcAft>
            </a:pPr>
            <a:r>
              <a:rPr lang="en-GB" sz="1800" b="1" dirty="0">
                <a:solidFill>
                  <a:schemeClr val="tx1"/>
                </a:solidFill>
                <a:effectLst/>
                <a:latin typeface="Arial" panose="020B0604020202020204" pitchFamily="34" charset="0"/>
                <a:ea typeface="Calibri" panose="020F0502020204030204" pitchFamily="34" charset="0"/>
              </a:rPr>
              <a:t>Relapse or lapse </a:t>
            </a:r>
            <a:endParaRPr lang="en-GB" sz="1800" b="1" dirty="0">
              <a:solidFill>
                <a:schemeClr val="tx1"/>
              </a:solidFill>
              <a:latin typeface="Arial" panose="020B0604020202020204" pitchFamily="34" charset="0"/>
              <a:ea typeface="Calibri" panose="020F0502020204030204" pitchFamily="34" charset="0"/>
            </a:endParaRP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returned to old behaviour and left the cycle. </a:t>
            </a:r>
          </a:p>
          <a:p>
            <a:pPr marL="285750" lvl="0" indent="-285750" algn="l">
              <a:lnSpc>
                <a:spcPct val="110000"/>
              </a:lnSpc>
              <a:spcBef>
                <a:spcPts val="600"/>
              </a:spcBef>
              <a:spcAft>
                <a:spcPts val="600"/>
              </a:spcAft>
              <a:buFont typeface="Arial" panose="020B0604020202020204" pitchFamily="34" charset="0"/>
              <a:buChar char="•"/>
            </a:pPr>
            <a:r>
              <a:rPr lang="en-GB" sz="1800" dirty="0">
                <a:solidFill>
                  <a:schemeClr val="tx1"/>
                </a:solidFill>
                <a:effectLst/>
                <a:latin typeface="Arial" panose="020B0604020202020204" pitchFamily="34" charset="0"/>
                <a:ea typeface="Calibri" panose="020F0502020204030204" pitchFamily="34" charset="0"/>
              </a:rPr>
              <a:t>can happen at any of the previous stages</a:t>
            </a:r>
            <a:r>
              <a:rPr lang="en-GB" sz="1800" dirty="0">
                <a:solidFill>
                  <a:schemeClr val="tx1"/>
                </a:solidFill>
                <a:latin typeface="Arial" panose="020B0604020202020204" pitchFamily="34" charset="0"/>
                <a:ea typeface="Calibri" panose="020F0502020204030204" pitchFamily="34" charset="0"/>
              </a:rPr>
              <a:t>:</a:t>
            </a:r>
            <a:endParaRPr lang="en-GB" sz="1800" dirty="0">
              <a:solidFill>
                <a:schemeClr val="tx1"/>
              </a:solidFill>
              <a:effectLst/>
              <a:latin typeface="Arial" panose="020B0604020202020204" pitchFamily="34" charset="0"/>
              <a:ea typeface="Calibri" panose="020F0502020204030204" pitchFamily="34" charset="0"/>
            </a:endParaRPr>
          </a:p>
          <a:p>
            <a:pPr lvl="1">
              <a:lnSpc>
                <a:spcPct val="110000"/>
              </a:lnSpc>
              <a:spcBef>
                <a:spcPts val="600"/>
              </a:spcBef>
              <a:spcAft>
                <a:spcPts val="600"/>
              </a:spcAft>
              <a:buFont typeface="Courier New" panose="02070309020205020404" pitchFamily="49" charset="0"/>
              <a:buChar char="o"/>
            </a:pPr>
            <a:r>
              <a:rPr lang="en-GB" sz="1800" dirty="0">
                <a:effectLst/>
                <a:latin typeface="Arial" panose="020B0604020202020204" pitchFamily="34" charset="0"/>
                <a:ea typeface="Calibri" panose="020F0502020204030204" pitchFamily="34" charset="0"/>
                <a:cs typeface="Times New Roman" panose="02020603050405020304" pitchFamily="18" charset="0"/>
              </a:rPr>
              <a:t>a </a:t>
            </a:r>
            <a:r>
              <a:rPr lang="en-GB" sz="1800" b="1" dirty="0">
                <a:effectLst/>
                <a:latin typeface="Arial" panose="020B0604020202020204" pitchFamily="34" charset="0"/>
                <a:ea typeface="Calibri" panose="020F0502020204030204" pitchFamily="34" charset="0"/>
                <a:cs typeface="Times New Roman" panose="02020603050405020304" pitchFamily="18" charset="0"/>
              </a:rPr>
              <a:t>lapse</a:t>
            </a:r>
            <a:r>
              <a:rPr lang="en-GB" sz="1800" dirty="0">
                <a:effectLst/>
                <a:latin typeface="Arial" panose="020B0604020202020204" pitchFamily="34" charset="0"/>
                <a:ea typeface="Calibri" panose="020F0502020204030204" pitchFamily="34" charset="0"/>
                <a:cs typeface="Times New Roman" panose="02020603050405020304" pitchFamily="18" charset="0"/>
              </a:rPr>
              <a:t> is a short-term setback</a:t>
            </a:r>
          </a:p>
          <a:p>
            <a:pPr lvl="1">
              <a:lnSpc>
                <a:spcPct val="110000"/>
              </a:lnSpc>
              <a:spcBef>
                <a:spcPts val="600"/>
              </a:spcBef>
              <a:spcAft>
                <a:spcPts val="600"/>
              </a:spcAft>
              <a:buFont typeface="Courier New" panose="02070309020205020404" pitchFamily="49" charset="0"/>
              <a:buChar char="o"/>
            </a:pPr>
            <a:r>
              <a:rPr lang="en-GB" sz="1800" dirty="0">
                <a:effectLst/>
                <a:latin typeface="Arial" panose="020B0604020202020204" pitchFamily="34" charset="0"/>
                <a:ea typeface="Calibri" panose="020F0502020204030204" pitchFamily="34" charset="0"/>
                <a:cs typeface="Times New Roman" panose="02020603050405020304" pitchFamily="18" charset="0"/>
              </a:rPr>
              <a:t>a </a:t>
            </a:r>
            <a:r>
              <a:rPr lang="en-GB" sz="1800" b="1" dirty="0">
                <a:effectLst/>
                <a:latin typeface="Arial" panose="020B0604020202020204" pitchFamily="34" charset="0"/>
                <a:ea typeface="Calibri" panose="020F0502020204030204" pitchFamily="34" charset="0"/>
                <a:cs typeface="Times New Roman" panose="02020603050405020304" pitchFamily="18" charset="0"/>
              </a:rPr>
              <a:t>relapse</a:t>
            </a:r>
            <a:r>
              <a:rPr lang="en-GB" sz="1800" dirty="0">
                <a:effectLst/>
                <a:latin typeface="Arial" panose="020B0604020202020204" pitchFamily="34" charset="0"/>
                <a:ea typeface="Calibri" panose="020F0502020204030204" pitchFamily="34" charset="0"/>
                <a:cs typeface="Times New Roman" panose="02020603050405020304" pitchFamily="18" charset="0"/>
              </a:rPr>
              <a:t> is a more challenging setback.</a:t>
            </a:r>
            <a:endParaRPr lang="en-GB" sz="1800" dirty="0"/>
          </a:p>
        </p:txBody>
      </p:sp>
      <p:sp>
        <p:nvSpPr>
          <p:cNvPr id="4" name="Oval 3">
            <a:extLst>
              <a:ext uri="{FF2B5EF4-FFF2-40B4-BE49-F238E27FC236}">
                <a16:creationId xmlns:a16="http://schemas.microsoft.com/office/drawing/2014/main" id="{3DA4582F-AEE5-BB61-DEB5-C92556B15AE4}"/>
              </a:ext>
            </a:extLst>
          </p:cNvPr>
          <p:cNvSpPr/>
          <p:nvPr/>
        </p:nvSpPr>
        <p:spPr>
          <a:xfrm>
            <a:off x="7285383" y="1444075"/>
            <a:ext cx="4393095" cy="3932996"/>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Pair task:</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What are some examples of lapse and relapse? </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How would you support someone? </a:t>
            </a:r>
          </a:p>
        </p:txBody>
      </p:sp>
    </p:spTree>
    <p:custDataLst>
      <p:tags r:id="rId1"/>
    </p:custDataLst>
    <p:extLst>
      <p:ext uri="{BB962C8B-B14F-4D97-AF65-F5344CB8AC3E}">
        <p14:creationId xmlns:p14="http://schemas.microsoft.com/office/powerpoint/2010/main" val="2855492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8D9BD-921A-A432-1F28-75B1AD988AC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9062C6-6EC7-FAC0-73C1-5FFF1D2C8823}"/>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Overview of strategies</a:t>
            </a:r>
          </a:p>
        </p:txBody>
      </p:sp>
      <p:sp>
        <p:nvSpPr>
          <p:cNvPr id="6" name="TextBox 5">
            <a:extLst>
              <a:ext uri="{FF2B5EF4-FFF2-40B4-BE49-F238E27FC236}">
                <a16:creationId xmlns:a16="http://schemas.microsoft.com/office/drawing/2014/main" id="{8A11020C-9C14-5366-6A55-19312A8DCE24}"/>
              </a:ext>
            </a:extLst>
          </p:cNvPr>
          <p:cNvSpPr txBox="1"/>
          <p:nvPr/>
        </p:nvSpPr>
        <p:spPr>
          <a:xfrm>
            <a:off x="624200" y="1360834"/>
            <a:ext cx="10943599" cy="4805418"/>
          </a:xfrm>
          <a:prstGeom prst="rect">
            <a:avLst/>
          </a:prstGeom>
          <a:noFill/>
        </p:spPr>
        <p:txBody>
          <a:bodyPr wrap="square">
            <a:spAutoFit/>
          </a:bodyPr>
          <a:lstStyle/>
          <a:p>
            <a:pPr>
              <a:lnSpc>
                <a:spcPct val="110000"/>
              </a:lnSpc>
              <a:spcBef>
                <a:spcPts val="600"/>
              </a:spcBef>
              <a:spcAft>
                <a:spcPts val="600"/>
              </a:spcAft>
            </a:pPr>
            <a:r>
              <a:rPr lang="en-GB"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In the early stages of the change process</a:t>
            </a:r>
            <a:r>
              <a:rPr lang="en-GB"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Calibri" panose="020F0502020204030204" pitchFamily="34" charset="0"/>
                <a:cs typeface="Times New Roman" panose="02020603050405020304" pitchFamily="18" charset="0"/>
              </a:rPr>
              <a:t>reframe thinking </a:t>
            </a:r>
            <a:r>
              <a:rPr lang="en-GB" sz="1800" dirty="0">
                <a:effectLst/>
                <a:latin typeface="Arial" panose="020B0604020202020204" pitchFamily="34" charset="0"/>
                <a:ea typeface="Calibri" panose="020F0502020204030204" pitchFamily="34" charset="0"/>
                <a:cs typeface="Times New Roman" panose="02020603050405020304" pitchFamily="18" charset="0"/>
              </a:rPr>
              <a:t>and remove barriers and obstacles (including their own limiting beliefs).  </a:t>
            </a:r>
          </a:p>
          <a:p>
            <a:pPr>
              <a:lnSpc>
                <a:spcPct val="110000"/>
              </a:lnSpc>
              <a:spcBef>
                <a:spcPts val="600"/>
              </a:spcBef>
              <a:spcAft>
                <a:spcPts val="600"/>
              </a:spcAft>
            </a:pPr>
            <a:r>
              <a:rPr lang="en-GB" dirty="0">
                <a:solidFill>
                  <a:srgbClr val="0070C0"/>
                </a:solidFill>
                <a:latin typeface="Arial" panose="020B0604020202020204" pitchFamily="34" charset="0"/>
                <a:ea typeface="Calibri" panose="020F0502020204030204" pitchFamily="34" charset="0"/>
                <a:cs typeface="Times New Roman" panose="02020603050405020304" pitchFamily="18" charset="0"/>
              </a:rPr>
              <a:t>When the decision to change is made </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Calibri" panose="020F0502020204030204" pitchFamily="34" charset="0"/>
                <a:cs typeface="Times New Roman" panose="02020603050405020304" pitchFamily="18" charset="0"/>
              </a:rPr>
              <a:t>support action </a:t>
            </a:r>
            <a:r>
              <a:rPr lang="en-GB" sz="1800" dirty="0">
                <a:effectLst/>
                <a:latin typeface="Arial" panose="020B0604020202020204" pitchFamily="34" charset="0"/>
                <a:ea typeface="Calibri" panose="020F0502020204030204" pitchFamily="34" charset="0"/>
                <a:cs typeface="Times New Roman" panose="02020603050405020304" pitchFamily="18" charset="0"/>
              </a:rPr>
              <a:t>for behaviour change. </a:t>
            </a:r>
          </a:p>
          <a:p>
            <a:pPr>
              <a:lnSpc>
                <a:spcPct val="110000"/>
              </a:lnSpc>
              <a:spcBef>
                <a:spcPts val="600"/>
              </a:spcBef>
              <a:spcAft>
                <a:spcPts val="600"/>
              </a:spcAft>
            </a:pPr>
            <a:r>
              <a:rPr lang="en-GB" b="1" dirty="0">
                <a:solidFill>
                  <a:srgbClr val="0070C0"/>
                </a:solidFill>
                <a:latin typeface="Arial" panose="020B0604020202020204" pitchFamily="34" charset="0"/>
                <a:ea typeface="Calibri" panose="020F0502020204030204" pitchFamily="34" charset="0"/>
                <a:cs typeface="Times New Roman" panose="02020603050405020304" pitchFamily="18" charset="0"/>
              </a:rPr>
              <a:t>Strategies:</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Share information – leaflets, conversations </a:t>
            </a:r>
          </a:p>
          <a:p>
            <a:pPr marL="285750" indent="-28575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Decisional balance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Likert Scales</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Goal setting</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Reviews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Rewards </a:t>
            </a:r>
          </a:p>
          <a:p>
            <a:pPr marL="285750" indent="-285750">
              <a:lnSpc>
                <a:spcPct val="110000"/>
              </a:lnSpc>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cs typeface="Times New Roman" panose="02020603050405020304" pitchFamily="18" charset="0"/>
              </a:rPr>
              <a:t>Relapse support strategies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89258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7863B-B4A6-3082-B4D4-87780996913D}"/>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E9F41C58-094C-7BC2-8EFE-B971CF384889}"/>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0D284D63-1A74-2786-A178-B91F35CA17E6}"/>
              </a:ext>
            </a:extLst>
          </p:cNvPr>
          <p:cNvSpPr>
            <a:spLocks noGrp="1"/>
          </p:cNvSpPr>
          <p:nvPr>
            <p:ph type="body" sz="quarter" idx="11"/>
          </p:nvPr>
        </p:nvSpPr>
        <p:spPr>
          <a:xfrm>
            <a:off x="695324" y="908049"/>
            <a:ext cx="10801349" cy="709991"/>
          </a:xfrm>
        </p:spPr>
        <p:txBody>
          <a:bodyPr/>
          <a:lstStyle/>
          <a:p>
            <a:r>
              <a:rPr lang="en-GB" altLang="en-US" sz="2400" dirty="0"/>
              <a:t>Pair task </a:t>
            </a:r>
            <a:endParaRPr lang="en-GB" dirty="0"/>
          </a:p>
        </p:txBody>
      </p:sp>
      <p:graphicFrame>
        <p:nvGraphicFramePr>
          <p:cNvPr id="8" name="Diagram 7">
            <a:extLst>
              <a:ext uri="{FF2B5EF4-FFF2-40B4-BE49-F238E27FC236}">
                <a16:creationId xmlns:a16="http://schemas.microsoft.com/office/drawing/2014/main" id="{F03A6208-EF13-327E-B433-D27324BE71D6}"/>
              </a:ext>
            </a:extLst>
          </p:cNvPr>
          <p:cNvGraphicFramePr/>
          <p:nvPr>
            <p:extLst>
              <p:ext uri="{D42A27DB-BD31-4B8C-83A1-F6EECF244321}">
                <p14:modId xmlns:p14="http://schemas.microsoft.com/office/powerpoint/2010/main" val="681968752"/>
              </p:ext>
            </p:extLst>
          </p:nvPr>
        </p:nvGraphicFramePr>
        <p:xfrm>
          <a:off x="695324" y="1510748"/>
          <a:ext cx="10327172" cy="426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670721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1E8E2-A71C-D311-07BC-47792E9EDB56}"/>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5C90DCBD-E288-FFBD-299D-45DBE8EBA158}"/>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91CE0881-D1C9-9F77-9539-5A26B672904A}"/>
              </a:ext>
            </a:extLst>
          </p:cNvPr>
          <p:cNvSpPr>
            <a:spLocks noGrp="1"/>
          </p:cNvSpPr>
          <p:nvPr>
            <p:ph type="body" sz="quarter" idx="11"/>
          </p:nvPr>
        </p:nvSpPr>
        <p:spPr>
          <a:xfrm>
            <a:off x="695324" y="908049"/>
            <a:ext cx="10801349" cy="709991"/>
          </a:xfrm>
        </p:spPr>
        <p:txBody>
          <a:bodyPr/>
          <a:lstStyle/>
          <a:p>
            <a:r>
              <a:rPr lang="en-GB" altLang="en-US" sz="2400" dirty="0"/>
              <a:t>Summary</a:t>
            </a:r>
            <a:endParaRPr lang="en-GB" dirty="0"/>
          </a:p>
        </p:txBody>
      </p:sp>
      <p:sp>
        <p:nvSpPr>
          <p:cNvPr id="2" name="Text Placeholder 1">
            <a:extLst>
              <a:ext uri="{FF2B5EF4-FFF2-40B4-BE49-F238E27FC236}">
                <a16:creationId xmlns:a16="http://schemas.microsoft.com/office/drawing/2014/main" id="{99427C9B-E05A-81E8-9689-E301939AF093}"/>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9C42F091-3C16-A691-1541-5F3C9DC3D4BD}"/>
              </a:ext>
            </a:extLst>
          </p:cNvPr>
          <p:cNvSpPr txBox="1"/>
          <p:nvPr/>
        </p:nvSpPr>
        <p:spPr>
          <a:xfrm>
            <a:off x="695324" y="1555946"/>
            <a:ext cx="10294568" cy="1077218"/>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main principles of </a:t>
            </a:r>
            <a:r>
              <a:rPr lang="en-GB" dirty="0">
                <a:latin typeface="Arial" panose="020B0604020202020204" pitchFamily="34" charset="0"/>
                <a:ea typeface="Calibri" panose="020F0502020204030204" pitchFamily="34" charset="0"/>
              </a:rPr>
              <a:t>the transtheoretical model (TTM).</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Aptos" panose="020B0004020202020204" pitchFamily="34" charset="0"/>
                <a:cs typeface="Arial" panose="020B0604020202020204" pitchFamily="34" charset="0"/>
              </a:rPr>
              <a:t>E</a:t>
            </a:r>
            <a:r>
              <a:rPr lang="en-GB" sz="1800" dirty="0">
                <a:effectLst/>
                <a:latin typeface="Arial" panose="020B0604020202020204" pitchFamily="34" charset="0"/>
                <a:ea typeface="Aptos" panose="020B0004020202020204" pitchFamily="34" charset="0"/>
                <a:cs typeface="Arial" panose="020B0604020202020204" pitchFamily="34" charset="0"/>
              </a:rPr>
              <a:t>ffective motivational strategies and techniques that can be used to </a:t>
            </a:r>
            <a:r>
              <a:rPr lang="en-GB" sz="1800" dirty="0">
                <a:effectLst/>
                <a:latin typeface="Arial" panose="020B0604020202020204" pitchFamily="34" charset="0"/>
                <a:ea typeface="Calibri" panose="020F0502020204030204" pitchFamily="34" charset="0"/>
                <a:cs typeface="Arial" panose="020B0604020202020204" pitchFamily="34" charset="0"/>
              </a:rPr>
              <a:t>support participants to adhere to physical activity and support lifestyle behaviour(s) change.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62779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C7887-E56D-FE06-0FE6-202186B134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BDC049-5F59-9BB3-872D-762F8AB79716}"/>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COM-B and Health belief model</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Session B </a:t>
            </a:r>
          </a:p>
        </p:txBody>
      </p:sp>
    </p:spTree>
    <p:custDataLst>
      <p:tags r:id="rId1"/>
    </p:custDataLst>
    <p:extLst>
      <p:ext uri="{BB962C8B-B14F-4D97-AF65-F5344CB8AC3E}">
        <p14:creationId xmlns:p14="http://schemas.microsoft.com/office/powerpoint/2010/main" val="2388642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4B6EA-1DBF-FB92-7454-E730B7D2F756}"/>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6D5AF8A7-11F3-B951-5C49-DEC38AD60348}"/>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48AB6F0D-0652-33E1-E330-F50CDAA9BD1B}"/>
              </a:ext>
            </a:extLst>
          </p:cNvPr>
          <p:cNvSpPr>
            <a:spLocks noGrp="1"/>
          </p:cNvSpPr>
          <p:nvPr>
            <p:ph type="body" sz="quarter" idx="11"/>
          </p:nvPr>
        </p:nvSpPr>
        <p:spPr>
          <a:xfrm>
            <a:off x="695324" y="908049"/>
            <a:ext cx="10801349" cy="709991"/>
          </a:xfrm>
        </p:spPr>
        <p:txBody>
          <a:bodyPr/>
          <a:lstStyle/>
          <a:p>
            <a:r>
              <a:rPr lang="en-GB" sz="2400" dirty="0"/>
              <a:t>Content </a:t>
            </a:r>
            <a:endParaRPr lang="en-GB" dirty="0"/>
          </a:p>
        </p:txBody>
      </p:sp>
      <p:sp>
        <p:nvSpPr>
          <p:cNvPr id="2" name="Text Placeholder 1">
            <a:extLst>
              <a:ext uri="{FF2B5EF4-FFF2-40B4-BE49-F238E27FC236}">
                <a16:creationId xmlns:a16="http://schemas.microsoft.com/office/drawing/2014/main" id="{AF7023E8-72D9-8CFD-27AC-E31A9C445658}"/>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1CE1F6E4-6056-F7BD-D3DB-C725D8DB022E}"/>
              </a:ext>
            </a:extLst>
          </p:cNvPr>
          <p:cNvSpPr txBox="1"/>
          <p:nvPr/>
        </p:nvSpPr>
        <p:spPr>
          <a:xfrm>
            <a:off x="632792" y="1618040"/>
            <a:ext cx="10408374" cy="1077218"/>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main principles of </a:t>
            </a:r>
            <a:r>
              <a:rPr lang="en-GB" dirty="0">
                <a:latin typeface="Arial" panose="020B0604020202020204" pitchFamily="34" charset="0"/>
                <a:ea typeface="Calibri" panose="020F0502020204030204" pitchFamily="34" charset="0"/>
              </a:rPr>
              <a:t>the COM-B model and health belief model.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Aptos" panose="020B0004020202020204" pitchFamily="34" charset="0"/>
                <a:cs typeface="Arial" panose="020B0604020202020204" pitchFamily="34" charset="0"/>
              </a:rPr>
              <a:t>E</a:t>
            </a:r>
            <a:r>
              <a:rPr lang="en-GB" sz="1800" dirty="0">
                <a:effectLst/>
                <a:latin typeface="Arial" panose="020B0604020202020204" pitchFamily="34" charset="0"/>
                <a:ea typeface="Aptos" panose="020B0004020202020204" pitchFamily="34" charset="0"/>
                <a:cs typeface="Arial" panose="020B0604020202020204" pitchFamily="34" charset="0"/>
              </a:rPr>
              <a:t>ffective motivational strategies and techniques that can be used to </a:t>
            </a:r>
            <a:r>
              <a:rPr lang="en-GB" sz="1800" dirty="0">
                <a:effectLst/>
                <a:latin typeface="Arial" panose="020B0604020202020204" pitchFamily="34" charset="0"/>
                <a:ea typeface="Calibri" panose="020F0502020204030204" pitchFamily="34" charset="0"/>
                <a:cs typeface="Arial" panose="020B0604020202020204" pitchFamily="34" charset="0"/>
              </a:rPr>
              <a:t>support participants to adhere to physical activity and support lifestyle behaviour(s) change.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613343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CACC-6D5F-29B2-198E-695F00140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1BBB55-B625-5AFA-3877-9D6F2E5D720C}"/>
              </a:ext>
            </a:extLst>
          </p:cNvPr>
          <p:cNvSpPr>
            <a:spLocks noGrp="1"/>
          </p:cNvSpPr>
          <p:nvPr>
            <p:ph type="body" sz="quarter" idx="11"/>
          </p:nvPr>
        </p:nvSpPr>
        <p:spPr/>
        <p:txBody>
          <a:bodyPr/>
          <a:lstStyle/>
          <a:p>
            <a:r>
              <a:rPr lang="en-GB" altLang="en-US" b="1" dirty="0"/>
              <a:t>COM-B</a:t>
            </a:r>
            <a:endParaRPr lang="en-GB" dirty="0"/>
          </a:p>
        </p:txBody>
      </p:sp>
      <p:sp>
        <p:nvSpPr>
          <p:cNvPr id="3" name="Text Placeholder 2">
            <a:extLst>
              <a:ext uri="{FF2B5EF4-FFF2-40B4-BE49-F238E27FC236}">
                <a16:creationId xmlns:a16="http://schemas.microsoft.com/office/drawing/2014/main" id="{0BA12020-FBAB-B4A9-588C-7E7735F6E09E}"/>
              </a:ext>
            </a:extLst>
          </p:cNvPr>
          <p:cNvSpPr>
            <a:spLocks noGrp="1"/>
          </p:cNvSpPr>
          <p:nvPr>
            <p:ph type="body" sz="quarter" idx="14"/>
          </p:nvPr>
        </p:nvSpPr>
        <p:spPr>
          <a:xfrm>
            <a:off x="695398" y="1871301"/>
            <a:ext cx="4679877" cy="1288814"/>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COM-B? </a:t>
            </a:r>
          </a:p>
          <a:p>
            <a:endParaRPr lang="en-GB" dirty="0"/>
          </a:p>
        </p:txBody>
      </p:sp>
      <p:pic>
        <p:nvPicPr>
          <p:cNvPr id="7" name="Picture Placeholder 6" descr="Old man exercising">
            <a:extLst>
              <a:ext uri="{FF2B5EF4-FFF2-40B4-BE49-F238E27FC236}">
                <a16:creationId xmlns:a16="http://schemas.microsoft.com/office/drawing/2014/main" id="{EAF352BD-0CD6-0C90-F9AC-5F28D5519BB0}"/>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6599" r="26599"/>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470485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4EE0-AC4D-1EE1-E865-54381060E7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14AEC2-BE4C-BA53-62CC-5D9A2DAAA341}"/>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COM-B</a:t>
            </a:r>
          </a:p>
        </p:txBody>
      </p:sp>
      <p:graphicFrame>
        <p:nvGraphicFramePr>
          <p:cNvPr id="4" name="Diagram 3">
            <a:extLst>
              <a:ext uri="{FF2B5EF4-FFF2-40B4-BE49-F238E27FC236}">
                <a16:creationId xmlns:a16="http://schemas.microsoft.com/office/drawing/2014/main" id="{841F85B8-E5E8-26E3-9F0C-4BEF1FCA28B6}"/>
              </a:ext>
            </a:extLst>
          </p:cNvPr>
          <p:cNvGraphicFramePr/>
          <p:nvPr/>
        </p:nvGraphicFramePr>
        <p:xfrm>
          <a:off x="983974" y="1699591"/>
          <a:ext cx="10296939" cy="40750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310104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6E2A1-94C5-8DBA-6533-80114A4398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C8D32C-AAFB-9370-8D8C-47A265B2E8E4}"/>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COM-B</a:t>
            </a:r>
          </a:p>
        </p:txBody>
      </p:sp>
      <p:sp>
        <p:nvSpPr>
          <p:cNvPr id="4" name="TextBox 3">
            <a:extLst>
              <a:ext uri="{FF2B5EF4-FFF2-40B4-BE49-F238E27FC236}">
                <a16:creationId xmlns:a16="http://schemas.microsoft.com/office/drawing/2014/main" id="{85DBA0F9-F9DE-DE92-CB66-B7E48276C274}"/>
              </a:ext>
            </a:extLst>
          </p:cNvPr>
          <p:cNvSpPr txBox="1"/>
          <p:nvPr/>
        </p:nvSpPr>
        <p:spPr>
          <a:xfrm>
            <a:off x="701749" y="1688438"/>
            <a:ext cx="4916964" cy="3928383"/>
          </a:xfrm>
          <a:prstGeom prst="rect">
            <a:avLst/>
          </a:prstGeom>
          <a:noFill/>
        </p:spPr>
        <p:txBody>
          <a:bodyPr wrap="square">
            <a:spAutoFit/>
          </a:bodyPr>
          <a:lstStyle/>
          <a:p>
            <a:pPr>
              <a:lnSpc>
                <a:spcPct val="115000"/>
              </a:lnSpc>
              <a:spcBef>
                <a:spcPts val="600"/>
              </a:spcBef>
              <a:spcAft>
                <a:spcPts val="800"/>
              </a:spcAft>
            </a:pPr>
            <a:r>
              <a:rPr lang="en-US" sz="1800" b="1" dirty="0">
                <a:effectLst/>
                <a:latin typeface="Arial" panose="020B0604020202020204" pitchFamily="34" charset="0"/>
                <a:ea typeface="Calibri" panose="020F0502020204030204" pitchFamily="34" charset="0"/>
              </a:rPr>
              <a:t>Capability</a:t>
            </a:r>
            <a:r>
              <a:rPr lang="en-US" sz="1800" dirty="0">
                <a:effectLst/>
                <a:latin typeface="Arial" panose="020B0604020202020204" pitchFamily="34" charset="0"/>
                <a:ea typeface="Calibri" panose="020F0502020204030204" pitchFamily="34" charset="0"/>
              </a:rPr>
              <a:t> refers to someone’s psychological and physical capabilities to do something. </a:t>
            </a:r>
            <a:endParaRPr lang="en-GB" sz="1800" dirty="0">
              <a:effectLst/>
              <a:latin typeface="Arial" panose="020B0604020202020204" pitchFamily="34" charset="0"/>
              <a:ea typeface="Calibri" panose="020F0502020204030204" pitchFamily="34" charset="0"/>
            </a:endParaRPr>
          </a:p>
          <a:p>
            <a:pPr>
              <a:lnSpc>
                <a:spcPct val="115000"/>
              </a:lnSpc>
              <a:spcBef>
                <a:spcPts val="600"/>
              </a:spcBef>
              <a:spcAft>
                <a:spcPts val="800"/>
              </a:spcAft>
            </a:pPr>
            <a:r>
              <a:rPr lang="en-US" sz="1800" b="1" dirty="0">
                <a:effectLst/>
                <a:latin typeface="Arial" panose="020B0604020202020204" pitchFamily="34" charset="0"/>
                <a:ea typeface="Calibri" panose="020F0502020204030204" pitchFamily="34" charset="0"/>
              </a:rPr>
              <a:t>Opportunity</a:t>
            </a:r>
            <a:r>
              <a:rPr lang="en-US" sz="1800" dirty="0">
                <a:effectLst/>
                <a:latin typeface="Arial" panose="020B0604020202020204" pitchFamily="34" charset="0"/>
                <a:ea typeface="Calibri" panose="020F0502020204030204" pitchFamily="34" charset="0"/>
              </a:rPr>
              <a:t> relates to social, environmental, and physical factors external to the person which can influence their ability to do something. </a:t>
            </a:r>
            <a:endParaRPr lang="en-GB" sz="1800" dirty="0">
              <a:effectLst/>
              <a:latin typeface="Arial" panose="020B0604020202020204" pitchFamily="34" charset="0"/>
              <a:ea typeface="Calibri" panose="020F0502020204030204" pitchFamily="34" charset="0"/>
            </a:endParaRPr>
          </a:p>
          <a:p>
            <a:pPr>
              <a:lnSpc>
                <a:spcPct val="115000"/>
              </a:lnSpc>
              <a:spcBef>
                <a:spcPts val="600"/>
              </a:spcBef>
              <a:spcAft>
                <a:spcPts val="800"/>
              </a:spcAft>
            </a:pPr>
            <a:r>
              <a:rPr lang="en-US" sz="1800" b="1" dirty="0">
                <a:effectLst/>
                <a:latin typeface="Arial" panose="020B0604020202020204" pitchFamily="34" charset="0"/>
                <a:ea typeface="Calibri" panose="020F0502020204030204" pitchFamily="34" charset="0"/>
              </a:rPr>
              <a:t>Motivation</a:t>
            </a:r>
            <a:r>
              <a:rPr lang="en-US" sz="1800" dirty="0">
                <a:effectLst/>
                <a:latin typeface="Arial" panose="020B0604020202020204" pitchFamily="34" charset="0"/>
                <a:ea typeface="Calibri" panose="020F0502020204030204" pitchFamily="34" charset="0"/>
              </a:rPr>
              <a:t> refers to both the conscious (reflective) and subconscious (automatic) motivation and emotions that someone feels, which ultimately determines whether they do something. </a:t>
            </a:r>
            <a:endParaRPr lang="en-GB" sz="1800" dirty="0">
              <a:effectLst/>
              <a:latin typeface="Arial" panose="020B0604020202020204" pitchFamily="34" charset="0"/>
              <a:ea typeface="Calibri" panose="020F0502020204030204" pitchFamily="34" charset="0"/>
            </a:endParaRPr>
          </a:p>
        </p:txBody>
      </p:sp>
      <p:pic>
        <p:nvPicPr>
          <p:cNvPr id="5" name="Picture 4" descr="A group of people doing exercises&#10;&#10;Description automatically generated">
            <a:extLst>
              <a:ext uri="{FF2B5EF4-FFF2-40B4-BE49-F238E27FC236}">
                <a16:creationId xmlns:a16="http://schemas.microsoft.com/office/drawing/2014/main" id="{BE0A7CA4-264C-DF15-2461-9259F365B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050" y="1878495"/>
            <a:ext cx="5322405" cy="3548270"/>
          </a:xfrm>
          <a:prstGeom prst="rect">
            <a:avLst/>
          </a:prstGeom>
        </p:spPr>
      </p:pic>
    </p:spTree>
    <p:custDataLst>
      <p:tags r:id="rId1"/>
    </p:custDataLst>
    <p:extLst>
      <p:ext uri="{BB962C8B-B14F-4D97-AF65-F5344CB8AC3E}">
        <p14:creationId xmlns:p14="http://schemas.microsoft.com/office/powerpoint/2010/main" val="683847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0D3E2-EA29-3FE8-4C15-4BF331D15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6350AE-901A-888A-5140-B19F8C9D8C51}"/>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COM-B</a:t>
            </a:r>
          </a:p>
        </p:txBody>
      </p:sp>
      <p:sp>
        <p:nvSpPr>
          <p:cNvPr id="4" name="TextBox 3">
            <a:extLst>
              <a:ext uri="{FF2B5EF4-FFF2-40B4-BE49-F238E27FC236}">
                <a16:creationId xmlns:a16="http://schemas.microsoft.com/office/drawing/2014/main" id="{6B548F55-073F-C876-48A2-BA0C22A5638B}"/>
              </a:ext>
            </a:extLst>
          </p:cNvPr>
          <p:cNvSpPr txBox="1"/>
          <p:nvPr/>
        </p:nvSpPr>
        <p:spPr>
          <a:xfrm>
            <a:off x="701749" y="1533816"/>
            <a:ext cx="7130286" cy="4500719"/>
          </a:xfrm>
          <a:prstGeom prst="rect">
            <a:avLst/>
          </a:prstGeom>
          <a:noFill/>
        </p:spPr>
        <p:txBody>
          <a:bodyPr wrap="square">
            <a:spAutoFit/>
          </a:bodyPr>
          <a:lstStyle/>
          <a:p>
            <a:pPr marL="342900" lvl="0" indent="-342900">
              <a:lnSpc>
                <a:spcPct val="110000"/>
              </a:lnSpc>
              <a:spcBef>
                <a:spcPts val="600"/>
              </a:spcBef>
              <a:spcAft>
                <a:spcPts val="600"/>
              </a:spcAft>
              <a:buFont typeface="Symbol" panose="05050102010706020507" pitchFamily="18" charset="2"/>
              <a:buChar char=""/>
            </a:pPr>
            <a:r>
              <a:rPr lang="en-GB" b="1" dirty="0">
                <a:effectLst/>
                <a:latin typeface="Arial" panose="020B0604020202020204" pitchFamily="34" charset="0"/>
                <a:ea typeface="Calibri" panose="020F0502020204030204" pitchFamily="34" charset="0"/>
              </a:rPr>
              <a:t>Capability: </a:t>
            </a:r>
            <a:r>
              <a:rPr lang="en-GB" dirty="0">
                <a:effectLst/>
                <a:latin typeface="Arial" panose="020B0604020202020204" pitchFamily="34" charset="0"/>
                <a:ea typeface="Calibri" panose="020F0502020204030204" pitchFamily="34" charset="0"/>
                <a:cs typeface="Times New Roman" panose="02020603050405020304" pitchFamily="18" charset="0"/>
              </a:rPr>
              <a:t>Can the person do this? </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Are they physically and psychologically able? </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Will their body and mind allow this?</a:t>
            </a:r>
          </a:p>
          <a:p>
            <a:pPr marL="342900" lvl="0" indent="-342900">
              <a:lnSpc>
                <a:spcPct val="110000"/>
              </a:lnSpc>
              <a:spcBef>
                <a:spcPts val="600"/>
              </a:spcBef>
              <a:spcAft>
                <a:spcPts val="600"/>
              </a:spcAft>
              <a:buFont typeface="Symbol" panose="05050102010706020507" pitchFamily="18" charset="2"/>
              <a:buChar char=""/>
            </a:pPr>
            <a:r>
              <a:rPr lang="en-GB" b="1" dirty="0">
                <a:effectLst/>
                <a:latin typeface="Arial" panose="020B0604020202020204" pitchFamily="34" charset="0"/>
                <a:ea typeface="Calibri" panose="020F0502020204030204" pitchFamily="34" charset="0"/>
              </a:rPr>
              <a:t>Opportunity: </a:t>
            </a:r>
            <a:r>
              <a:rPr lang="en-GB" dirty="0">
                <a:effectLst/>
                <a:latin typeface="Arial" panose="020B0604020202020204" pitchFamily="34" charset="0"/>
                <a:ea typeface="Calibri" panose="020F0502020204030204" pitchFamily="34" charset="0"/>
                <a:cs typeface="Times New Roman" panose="02020603050405020304" pitchFamily="18" charset="0"/>
              </a:rPr>
              <a:t>Is there potential for them to do it? </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Are there opportunities in their daily routine to enable this? </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How does their physical and social environment enable this? </a:t>
            </a:r>
          </a:p>
          <a:p>
            <a:pPr marL="342900" lvl="0" indent="-342900">
              <a:lnSpc>
                <a:spcPct val="110000"/>
              </a:lnSpc>
              <a:spcBef>
                <a:spcPts val="600"/>
              </a:spcBef>
              <a:spcAft>
                <a:spcPts val="600"/>
              </a:spcAft>
              <a:buFont typeface="Symbol" panose="05050102010706020507" pitchFamily="18" charset="2"/>
              <a:buChar char=""/>
            </a:pPr>
            <a:r>
              <a:rPr lang="en-GB" b="1" dirty="0">
                <a:effectLst/>
                <a:latin typeface="Arial" panose="020B0604020202020204" pitchFamily="34" charset="0"/>
                <a:ea typeface="Calibri" panose="020F0502020204030204" pitchFamily="34" charset="0"/>
              </a:rPr>
              <a:t>Motivation: </a:t>
            </a:r>
            <a:r>
              <a:rPr lang="en-GB" dirty="0">
                <a:effectLst/>
                <a:latin typeface="Arial" panose="020B0604020202020204" pitchFamily="34" charset="0"/>
                <a:ea typeface="Calibri" panose="020F0502020204030204" pitchFamily="34" charset="0"/>
                <a:cs typeface="Times New Roman" panose="02020603050405020304" pitchFamily="18" charset="0"/>
              </a:rPr>
              <a:t>Is this something they want to do it? </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Is there a reason for them to do this?</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Do their habits and behaviours drive them towards change?</a:t>
            </a:r>
          </a:p>
          <a:p>
            <a:pPr marL="742950" lvl="1" indent="-285750">
              <a:lnSpc>
                <a:spcPct val="110000"/>
              </a:lnSpc>
              <a:spcBef>
                <a:spcPts val="600"/>
              </a:spcBef>
              <a:spcAft>
                <a:spcPts val="600"/>
              </a:spcAft>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Times New Roman" panose="02020603050405020304" pitchFamily="18" charset="0"/>
              </a:rPr>
              <a:t>Do their beliefs and plans drive them towards change?</a:t>
            </a:r>
          </a:p>
        </p:txBody>
      </p:sp>
      <p:sp>
        <p:nvSpPr>
          <p:cNvPr id="3" name="Rectangle 2">
            <a:extLst>
              <a:ext uri="{FF2B5EF4-FFF2-40B4-BE49-F238E27FC236}">
                <a16:creationId xmlns:a16="http://schemas.microsoft.com/office/drawing/2014/main" id="{3DEBD6B9-792F-CDDA-A768-75A6ACAE9C95}"/>
              </a:ext>
            </a:extLst>
          </p:cNvPr>
          <p:cNvSpPr/>
          <p:nvPr/>
        </p:nvSpPr>
        <p:spPr>
          <a:xfrm>
            <a:off x="8150088" y="1679712"/>
            <a:ext cx="3637722" cy="4015409"/>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Pair task:</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Find some example of barriers to:</a:t>
            </a:r>
          </a:p>
          <a:p>
            <a:pPr algn="ctr"/>
            <a:r>
              <a:rPr lang="en-GB" dirty="0">
                <a:latin typeface="Arial" panose="020B0604020202020204" pitchFamily="34" charset="0"/>
                <a:cs typeface="Arial" panose="020B0604020202020204" pitchFamily="34" charset="0"/>
              </a:rPr>
              <a:t>Capability </a:t>
            </a:r>
          </a:p>
          <a:p>
            <a:pPr algn="ctr"/>
            <a:r>
              <a:rPr lang="en-GB" dirty="0">
                <a:latin typeface="Arial" panose="020B0604020202020204" pitchFamily="34" charset="0"/>
                <a:cs typeface="Arial" panose="020B0604020202020204" pitchFamily="34" charset="0"/>
              </a:rPr>
              <a:t>Opportunity </a:t>
            </a:r>
          </a:p>
          <a:p>
            <a:pPr algn="ctr"/>
            <a:r>
              <a:rPr lang="en-GB" dirty="0">
                <a:latin typeface="Arial" panose="020B0604020202020204" pitchFamily="34" charset="0"/>
                <a:cs typeface="Arial" panose="020B0604020202020204" pitchFamily="34" charset="0"/>
              </a:rPr>
              <a:t>Motivation.</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Think about how you may overcome these barriers to support behaviour.  </a:t>
            </a:r>
          </a:p>
        </p:txBody>
      </p:sp>
    </p:spTree>
    <p:custDataLst>
      <p:tags r:id="rId1"/>
    </p:custDataLst>
    <p:extLst>
      <p:ext uri="{BB962C8B-B14F-4D97-AF65-F5344CB8AC3E}">
        <p14:creationId xmlns:p14="http://schemas.microsoft.com/office/powerpoint/2010/main" val="427847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DB01A4-047C-A092-E5FD-96520437B1C6}"/>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Transtheoretical model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Session A</a:t>
            </a:r>
          </a:p>
        </p:txBody>
      </p:sp>
    </p:spTree>
    <p:custDataLst>
      <p:tags r:id="rId1"/>
    </p:custDataLst>
    <p:extLst>
      <p:ext uri="{BB962C8B-B14F-4D97-AF65-F5344CB8AC3E}">
        <p14:creationId xmlns:p14="http://schemas.microsoft.com/office/powerpoint/2010/main" val="402562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BFE58-5621-32C9-E3E5-7E31F08ED4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F102F4-85F9-B3B3-B5AF-54FA64351CE0}"/>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The behaviour change wheel </a:t>
            </a:r>
          </a:p>
        </p:txBody>
      </p:sp>
      <p:pic>
        <p:nvPicPr>
          <p:cNvPr id="3" name="Picture 2" descr="Figure 2">
            <a:extLst>
              <a:ext uri="{FF2B5EF4-FFF2-40B4-BE49-F238E27FC236}">
                <a16:creationId xmlns:a16="http://schemas.microsoft.com/office/drawing/2014/main" id="{E914F76D-5B52-33C2-087E-44490C9C640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4435" y="1303191"/>
            <a:ext cx="7092184" cy="5008671"/>
          </a:xfrm>
          <a:prstGeom prst="rect">
            <a:avLst/>
          </a:prstGeom>
          <a:noFill/>
          <a:ln>
            <a:noFill/>
          </a:ln>
        </p:spPr>
      </p:pic>
      <p:sp>
        <p:nvSpPr>
          <p:cNvPr id="6" name="TextBox 5">
            <a:extLst>
              <a:ext uri="{FF2B5EF4-FFF2-40B4-BE49-F238E27FC236}">
                <a16:creationId xmlns:a16="http://schemas.microsoft.com/office/drawing/2014/main" id="{1318368C-17E3-D261-1165-74984758D4BA}"/>
              </a:ext>
            </a:extLst>
          </p:cNvPr>
          <p:cNvSpPr txBox="1"/>
          <p:nvPr/>
        </p:nvSpPr>
        <p:spPr>
          <a:xfrm>
            <a:off x="265871" y="6311862"/>
            <a:ext cx="6097656" cy="276999"/>
          </a:xfrm>
          <a:prstGeom prst="rect">
            <a:avLst/>
          </a:prstGeom>
          <a:noFill/>
        </p:spPr>
        <p:txBody>
          <a:bodyPr wrap="square">
            <a:spAutoFit/>
          </a:bodyPr>
          <a:lstStyle/>
          <a:p>
            <a:r>
              <a:rPr lang="en-GB"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Source:</a:t>
            </a: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Michie, S., van Stralen, M.M. &amp; West, R. (2011)</a:t>
            </a:r>
            <a:endParaRPr lang="en-GB" sz="1200" dirty="0"/>
          </a:p>
        </p:txBody>
      </p:sp>
    </p:spTree>
    <p:custDataLst>
      <p:tags r:id="rId1"/>
    </p:custDataLst>
    <p:extLst>
      <p:ext uri="{BB962C8B-B14F-4D97-AF65-F5344CB8AC3E}">
        <p14:creationId xmlns:p14="http://schemas.microsoft.com/office/powerpoint/2010/main" val="1333431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CB471-69D0-FD92-7D3B-88C48D4692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244DA2-0939-78BC-E25F-B773E588295A}"/>
              </a:ext>
            </a:extLst>
          </p:cNvPr>
          <p:cNvSpPr>
            <a:spLocks noGrp="1"/>
          </p:cNvSpPr>
          <p:nvPr>
            <p:ph type="body" sz="quarter" idx="11"/>
          </p:nvPr>
        </p:nvSpPr>
        <p:spPr/>
        <p:txBody>
          <a:bodyPr/>
          <a:lstStyle/>
          <a:p>
            <a:r>
              <a:rPr lang="en-GB" altLang="en-US" b="1" dirty="0"/>
              <a:t>Health belief model </a:t>
            </a:r>
            <a:endParaRPr lang="en-GB" dirty="0"/>
          </a:p>
        </p:txBody>
      </p:sp>
      <p:sp>
        <p:nvSpPr>
          <p:cNvPr id="3" name="Text Placeholder 2">
            <a:extLst>
              <a:ext uri="{FF2B5EF4-FFF2-40B4-BE49-F238E27FC236}">
                <a16:creationId xmlns:a16="http://schemas.microsoft.com/office/drawing/2014/main" id="{B90ACE01-B385-4357-723F-EF5FB38BCDAB}"/>
              </a:ext>
            </a:extLst>
          </p:cNvPr>
          <p:cNvSpPr>
            <a:spLocks noGrp="1"/>
          </p:cNvSpPr>
          <p:nvPr>
            <p:ph type="body" sz="quarter" idx="14"/>
          </p:nvPr>
        </p:nvSpPr>
        <p:spPr>
          <a:xfrm>
            <a:off x="669761" y="1888393"/>
            <a:ext cx="5226808" cy="1288814"/>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this model? </a:t>
            </a:r>
          </a:p>
          <a:p>
            <a:endParaRPr lang="en-GB" dirty="0"/>
          </a:p>
        </p:txBody>
      </p:sp>
      <p:pic>
        <p:nvPicPr>
          <p:cNvPr id="7" name="Picture Placeholder 6" descr="Portrait of smiling woman in yellow sweater">
            <a:extLst>
              <a:ext uri="{FF2B5EF4-FFF2-40B4-BE49-F238E27FC236}">
                <a16:creationId xmlns:a16="http://schemas.microsoft.com/office/drawing/2014/main" id="{4E04596F-8289-5FF9-B7C9-7FE44AD3D75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0385" r="20385"/>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346754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663B-2DBA-7AFA-AF5A-0D0E11952E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268341-583B-288D-B725-85C394781DB1}"/>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Health belief model </a:t>
            </a:r>
          </a:p>
        </p:txBody>
      </p:sp>
      <p:sp>
        <p:nvSpPr>
          <p:cNvPr id="7" name="TextBox 6">
            <a:extLst>
              <a:ext uri="{FF2B5EF4-FFF2-40B4-BE49-F238E27FC236}">
                <a16:creationId xmlns:a16="http://schemas.microsoft.com/office/drawing/2014/main" id="{9666EC20-5AF4-35C6-EC60-09758D69DA7A}"/>
              </a:ext>
            </a:extLst>
          </p:cNvPr>
          <p:cNvSpPr txBox="1"/>
          <p:nvPr/>
        </p:nvSpPr>
        <p:spPr>
          <a:xfrm>
            <a:off x="701749" y="1690576"/>
            <a:ext cx="10817703" cy="3161378"/>
          </a:xfrm>
          <a:prstGeom prst="rect">
            <a:avLst/>
          </a:prstGeom>
          <a:noFill/>
        </p:spPr>
        <p:txBody>
          <a:bodyPr wrap="square">
            <a:spAutoFit/>
          </a:bodyPr>
          <a:lstStyle/>
          <a:p>
            <a:pPr>
              <a:lnSpc>
                <a:spcPct val="115000"/>
              </a:lnSpc>
              <a:spcBef>
                <a:spcPts val="600"/>
              </a:spcBef>
              <a:spcAft>
                <a:spcPts val="800"/>
              </a:spcAft>
            </a:pPr>
            <a:r>
              <a:rPr lang="en-US" sz="1800" dirty="0">
                <a:effectLst/>
                <a:latin typeface="Arial" panose="020B0604020202020204" pitchFamily="34" charset="0"/>
                <a:ea typeface="Calibri" panose="020F0502020204030204" pitchFamily="34" charset="0"/>
              </a:rPr>
              <a:t>Change is most likely to occur if the individual believes that:</a:t>
            </a:r>
            <a:endParaRPr lang="en-GB" sz="1800" dirty="0">
              <a:effectLst/>
              <a:latin typeface="Arial" panose="020B0604020202020204" pitchFamily="34" charset="0"/>
              <a:ea typeface="Calibri" panose="020F0502020204030204" pitchFamily="34" charset="0"/>
            </a:endParaRP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They are </a:t>
            </a:r>
            <a:r>
              <a:rPr lang="en-GB" sz="1800" b="1" dirty="0">
                <a:effectLst/>
                <a:latin typeface="Arial" panose="020B0604020202020204" pitchFamily="34" charset="0"/>
                <a:ea typeface="Calibri" panose="020F0502020204030204" pitchFamily="34" charset="0"/>
              </a:rPr>
              <a:t>vulnerable</a:t>
            </a:r>
            <a:r>
              <a:rPr lang="en-GB" sz="1800" dirty="0">
                <a:effectLst/>
                <a:latin typeface="Arial" panose="020B0604020202020204" pitchFamily="34" charset="0"/>
                <a:ea typeface="Calibri" panose="020F0502020204030204" pitchFamily="34" charset="0"/>
              </a:rPr>
              <a:t> to or at risk of a problem, e.g. inactivity or their diet presents a risk to their health (perceived vulnerability/susceptibility).</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a:t>
            </a:r>
            <a:r>
              <a:rPr lang="en-GB" sz="1800" b="1" dirty="0">
                <a:effectLst/>
                <a:latin typeface="Arial" panose="020B0604020202020204" pitchFamily="34" charset="0"/>
                <a:ea typeface="Calibri" panose="020F0502020204030204" pitchFamily="34" charset="0"/>
              </a:rPr>
              <a:t>consequences</a:t>
            </a:r>
            <a:r>
              <a:rPr lang="en-GB" sz="1800" dirty="0">
                <a:effectLst/>
                <a:latin typeface="Arial" panose="020B0604020202020204" pitchFamily="34" charset="0"/>
                <a:ea typeface="Calibri" panose="020F0502020204030204" pitchFamily="34" charset="0"/>
              </a:rPr>
              <a:t> they perceive relating to the risk/problem cause them concern (perceived severity/consequences). </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action they need to take will provide </a:t>
            </a:r>
            <a:r>
              <a:rPr lang="en-GB" sz="1800" b="1" dirty="0">
                <a:effectLst/>
                <a:latin typeface="Arial" panose="020B0604020202020204" pitchFamily="34" charset="0"/>
                <a:ea typeface="Calibri" panose="020F0502020204030204" pitchFamily="34" charset="0"/>
              </a:rPr>
              <a:t>benefits</a:t>
            </a:r>
            <a:r>
              <a:rPr lang="en-GB" sz="1800" dirty="0">
                <a:effectLst/>
                <a:latin typeface="Arial" panose="020B0604020202020204" pitchFamily="34" charset="0"/>
                <a:ea typeface="Calibri" panose="020F0502020204030204" pitchFamily="34" charset="0"/>
              </a:rPr>
              <a:t>, e.g. changing their behaviour (perceived benefits, effort and self-efficacy).</a:t>
            </a:r>
          </a:p>
          <a:p>
            <a:pPr marL="342900" lvl="0" indent="-342900">
              <a:lnSpc>
                <a:spcPct val="110000"/>
              </a:lnSpc>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benefits of the action outweigh any </a:t>
            </a:r>
            <a:r>
              <a:rPr lang="en-GB" sz="1800" b="1" dirty="0">
                <a:effectLst/>
                <a:latin typeface="Arial" panose="020B0604020202020204" pitchFamily="34" charset="0"/>
                <a:ea typeface="Calibri" panose="020F0502020204030204" pitchFamily="34" charset="0"/>
              </a:rPr>
              <a:t>barriers</a:t>
            </a:r>
            <a:r>
              <a:rPr lang="en-GB" sz="1800" dirty="0">
                <a:effectLst/>
                <a:latin typeface="Arial" panose="020B0604020202020204" pitchFamily="34" charset="0"/>
                <a:ea typeface="Calibri" panose="020F0502020204030204" pitchFamily="34" charset="0"/>
              </a:rPr>
              <a:t> (perceived barriers).</a:t>
            </a:r>
          </a:p>
        </p:txBody>
      </p:sp>
    </p:spTree>
    <p:custDataLst>
      <p:tags r:id="rId1"/>
    </p:custDataLst>
    <p:extLst>
      <p:ext uri="{BB962C8B-B14F-4D97-AF65-F5344CB8AC3E}">
        <p14:creationId xmlns:p14="http://schemas.microsoft.com/office/powerpoint/2010/main" val="1162961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D1393-92B4-161D-FF6E-42D0A37D46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9C7289-D370-FC88-0A6E-EAFCDC61DB8D}"/>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Health belief model </a:t>
            </a:r>
          </a:p>
        </p:txBody>
      </p:sp>
      <p:pic>
        <p:nvPicPr>
          <p:cNvPr id="1026" name="Picture 2" descr="Rosenstock health belief model diagram.">
            <a:extLst>
              <a:ext uri="{FF2B5EF4-FFF2-40B4-BE49-F238E27FC236}">
                <a16:creationId xmlns:a16="http://schemas.microsoft.com/office/drawing/2014/main" id="{7B718265-BD44-9EF4-9232-D279AF1B7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904" y="1528196"/>
            <a:ext cx="8567531" cy="4826376"/>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37383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39C0F-148B-B71A-AA9C-E3DC4284DFCF}"/>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9B8A05E2-9ADD-8BC5-A2B7-87B46CB8DF3D}"/>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82C602D-FA57-F33E-F6F9-93DA2FBAF61C}"/>
              </a:ext>
            </a:extLst>
          </p:cNvPr>
          <p:cNvSpPr>
            <a:spLocks noGrp="1"/>
          </p:cNvSpPr>
          <p:nvPr>
            <p:ph type="body" sz="quarter" idx="11"/>
          </p:nvPr>
        </p:nvSpPr>
        <p:spPr>
          <a:xfrm>
            <a:off x="695324" y="908049"/>
            <a:ext cx="10801349" cy="709991"/>
          </a:xfrm>
        </p:spPr>
        <p:txBody>
          <a:bodyPr/>
          <a:lstStyle/>
          <a:p>
            <a:r>
              <a:rPr lang="en-GB" altLang="en-US" sz="2400" dirty="0"/>
              <a:t>Pair task </a:t>
            </a:r>
            <a:endParaRPr lang="en-GB" dirty="0"/>
          </a:p>
        </p:txBody>
      </p:sp>
      <p:graphicFrame>
        <p:nvGraphicFramePr>
          <p:cNvPr id="8" name="Diagram 7">
            <a:extLst>
              <a:ext uri="{FF2B5EF4-FFF2-40B4-BE49-F238E27FC236}">
                <a16:creationId xmlns:a16="http://schemas.microsoft.com/office/drawing/2014/main" id="{90442001-7BAC-F7A4-8CC8-3431A3E58EFE}"/>
              </a:ext>
            </a:extLst>
          </p:cNvPr>
          <p:cNvGraphicFramePr/>
          <p:nvPr/>
        </p:nvGraphicFramePr>
        <p:xfrm>
          <a:off x="695324" y="1510748"/>
          <a:ext cx="10327172" cy="426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281593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F5A6E-571D-00D0-F9C5-A82900252EAA}"/>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98AC9BEB-391A-A6FE-1261-789B8FE5263E}"/>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D19D3857-E35E-A188-D6A8-635E6E26EEB7}"/>
              </a:ext>
            </a:extLst>
          </p:cNvPr>
          <p:cNvSpPr>
            <a:spLocks noGrp="1"/>
          </p:cNvSpPr>
          <p:nvPr>
            <p:ph type="body" sz="quarter" idx="11"/>
          </p:nvPr>
        </p:nvSpPr>
        <p:spPr>
          <a:xfrm>
            <a:off x="695324" y="908049"/>
            <a:ext cx="10801349" cy="709991"/>
          </a:xfrm>
        </p:spPr>
        <p:txBody>
          <a:bodyPr/>
          <a:lstStyle/>
          <a:p>
            <a:r>
              <a:rPr lang="en-GB" sz="2400" dirty="0"/>
              <a:t>Content </a:t>
            </a:r>
            <a:endParaRPr lang="en-GB" dirty="0"/>
          </a:p>
        </p:txBody>
      </p:sp>
      <p:sp>
        <p:nvSpPr>
          <p:cNvPr id="2" name="Text Placeholder 1">
            <a:extLst>
              <a:ext uri="{FF2B5EF4-FFF2-40B4-BE49-F238E27FC236}">
                <a16:creationId xmlns:a16="http://schemas.microsoft.com/office/drawing/2014/main" id="{3878EA66-7ED2-D516-B545-18F3B8E3F901}"/>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8B4887A6-DEE9-C0B3-CDE1-33294DF559AF}"/>
              </a:ext>
            </a:extLst>
          </p:cNvPr>
          <p:cNvSpPr txBox="1"/>
          <p:nvPr/>
        </p:nvSpPr>
        <p:spPr>
          <a:xfrm>
            <a:off x="695324" y="1618040"/>
            <a:ext cx="9841640" cy="1077218"/>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main principles of </a:t>
            </a:r>
            <a:r>
              <a:rPr lang="en-GB" dirty="0">
                <a:latin typeface="Arial" panose="020B0604020202020204" pitchFamily="34" charset="0"/>
                <a:ea typeface="Calibri" panose="020F0502020204030204" pitchFamily="34" charset="0"/>
              </a:rPr>
              <a:t>the COM-B model and health belief model.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Aptos" panose="020B0004020202020204" pitchFamily="34" charset="0"/>
                <a:cs typeface="Arial" panose="020B0604020202020204" pitchFamily="34" charset="0"/>
              </a:rPr>
              <a:t>E</a:t>
            </a:r>
            <a:r>
              <a:rPr lang="en-GB" sz="1800" dirty="0">
                <a:effectLst/>
                <a:latin typeface="Arial" panose="020B0604020202020204" pitchFamily="34" charset="0"/>
                <a:ea typeface="Aptos" panose="020B0004020202020204" pitchFamily="34" charset="0"/>
                <a:cs typeface="Arial" panose="020B0604020202020204" pitchFamily="34" charset="0"/>
              </a:rPr>
              <a:t>ffective motivational strategies and techniques that can be used to </a:t>
            </a:r>
            <a:r>
              <a:rPr lang="en-GB" sz="1800" dirty="0">
                <a:effectLst/>
                <a:latin typeface="Arial" panose="020B0604020202020204" pitchFamily="34" charset="0"/>
                <a:ea typeface="Calibri" panose="020F0502020204030204" pitchFamily="34" charset="0"/>
                <a:cs typeface="Arial" panose="020B0604020202020204" pitchFamily="34" charset="0"/>
              </a:rPr>
              <a:t>support participants to adhere to physical activity and support lifestyle behaviour(s) change.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406361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39395-CC8D-5EBF-DCBE-79A60011FC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3BA7CB-BBEB-6B7C-EB65-8DBE0E8E7CC9}"/>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Person-centred, biopsychosocial model and self- determination theory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Session C</a:t>
            </a:r>
          </a:p>
        </p:txBody>
      </p:sp>
    </p:spTree>
    <p:custDataLst>
      <p:tags r:id="rId1"/>
    </p:custDataLst>
    <p:extLst>
      <p:ext uri="{BB962C8B-B14F-4D97-AF65-F5344CB8AC3E}">
        <p14:creationId xmlns:p14="http://schemas.microsoft.com/office/powerpoint/2010/main" val="1557291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0716B1BA-80FB-390D-D00C-010D48EF32A9}"/>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3A4047D-A8C1-5F77-BD44-9AC370ED620A}"/>
              </a:ext>
            </a:extLst>
          </p:cNvPr>
          <p:cNvSpPr>
            <a:spLocks noGrp="1"/>
          </p:cNvSpPr>
          <p:nvPr>
            <p:ph type="body" sz="quarter" idx="11"/>
          </p:nvPr>
        </p:nvSpPr>
        <p:spPr>
          <a:xfrm>
            <a:off x="695324" y="908049"/>
            <a:ext cx="10801349" cy="709991"/>
          </a:xfrm>
        </p:spPr>
        <p:txBody>
          <a:bodyPr/>
          <a:lstStyle/>
          <a:p>
            <a:r>
              <a:rPr lang="en-GB" altLang="en-US" sz="2400"/>
              <a:t>Lesson content</a:t>
            </a:r>
            <a:endParaRPr lang="en-GB"/>
          </a:p>
        </p:txBody>
      </p:sp>
      <p:sp>
        <p:nvSpPr>
          <p:cNvPr id="2" name="Text Placeholder 1">
            <a:extLst>
              <a:ext uri="{FF2B5EF4-FFF2-40B4-BE49-F238E27FC236}">
                <a16:creationId xmlns:a16="http://schemas.microsoft.com/office/drawing/2014/main" id="{163C8A22-2C53-7DFC-C512-6B749F34EA28}"/>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C72635D7-A9D7-83C6-15AE-B415F9216A50}"/>
              </a:ext>
            </a:extLst>
          </p:cNvPr>
          <p:cNvSpPr txBox="1"/>
          <p:nvPr/>
        </p:nvSpPr>
        <p:spPr>
          <a:xfrm>
            <a:off x="695324" y="1618040"/>
            <a:ext cx="11559208" cy="2096984"/>
          </a:xfrm>
          <a:prstGeom prst="rect">
            <a:avLst/>
          </a:prstGeom>
          <a:noFill/>
        </p:spPr>
        <p:txBody>
          <a:bodyPr wrap="square">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The main principles of behaviour change models and theories: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Person-centred approaches – core conditions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Biopsychosocial model</a:t>
            </a:r>
          </a:p>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Self-determination theory</a:t>
            </a:r>
          </a:p>
          <a:p>
            <a:pPr marL="285750" indent="-285750">
              <a:lnSpc>
                <a:spcPct val="110000"/>
              </a:lnSpc>
              <a:spcBef>
                <a:spcPts val="600"/>
              </a:spcBef>
              <a:spcAft>
                <a:spcPts val="600"/>
              </a:spcAft>
              <a:buFont typeface="Arial" panose="020B0604020202020204" pitchFamily="34" charset="0"/>
              <a:buChar cha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CACC-6D5F-29B2-198E-695F00140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1BBB55-B625-5AFA-3877-9D6F2E5D720C}"/>
              </a:ext>
            </a:extLst>
          </p:cNvPr>
          <p:cNvSpPr>
            <a:spLocks noGrp="1"/>
          </p:cNvSpPr>
          <p:nvPr>
            <p:ph type="body" sz="quarter" idx="11"/>
          </p:nvPr>
        </p:nvSpPr>
        <p:spPr/>
        <p:txBody>
          <a:bodyPr/>
          <a:lstStyle/>
          <a:p>
            <a:r>
              <a:rPr lang="en-GB" altLang="en-US" b="1" dirty="0"/>
              <a:t>Person-centred approaches </a:t>
            </a:r>
            <a:endParaRPr lang="en-GB" dirty="0"/>
          </a:p>
        </p:txBody>
      </p:sp>
      <p:sp>
        <p:nvSpPr>
          <p:cNvPr id="3" name="Text Placeholder 2">
            <a:extLst>
              <a:ext uri="{FF2B5EF4-FFF2-40B4-BE49-F238E27FC236}">
                <a16:creationId xmlns:a16="http://schemas.microsoft.com/office/drawing/2014/main" id="{0BA12020-FBAB-B4A9-588C-7E7735F6E09E}"/>
              </a:ext>
            </a:extLst>
          </p:cNvPr>
          <p:cNvSpPr>
            <a:spLocks noGrp="1"/>
          </p:cNvSpPr>
          <p:nvPr>
            <p:ph type="body" sz="quarter" idx="14"/>
          </p:nvPr>
        </p:nvSpPr>
        <p:spPr>
          <a:xfrm>
            <a:off x="644124" y="2409687"/>
            <a:ext cx="5226808" cy="1609415"/>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person-centred approaches? </a:t>
            </a:r>
          </a:p>
          <a:p>
            <a:endParaRPr lang="en-GB" dirty="0"/>
          </a:p>
        </p:txBody>
      </p:sp>
      <p:pic>
        <p:nvPicPr>
          <p:cNvPr id="7" name="Picture Placeholder 6" descr="Woman talking to a therapist">
            <a:extLst>
              <a:ext uri="{FF2B5EF4-FFF2-40B4-BE49-F238E27FC236}">
                <a16:creationId xmlns:a16="http://schemas.microsoft.com/office/drawing/2014/main" id="{EAF352BD-0CD6-0C90-F9AC-5F28D5519BB0}"/>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0417" r="20417"/>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8157225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BFE58-5621-32C9-E3E5-7E31F08ED4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F102F4-85F9-B3B3-B5AF-54FA64351CE0}"/>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Core conditions – Carl Rogers </a:t>
            </a:r>
          </a:p>
        </p:txBody>
      </p:sp>
      <p:sp>
        <p:nvSpPr>
          <p:cNvPr id="4" name="TextBox 3">
            <a:extLst>
              <a:ext uri="{FF2B5EF4-FFF2-40B4-BE49-F238E27FC236}">
                <a16:creationId xmlns:a16="http://schemas.microsoft.com/office/drawing/2014/main" id="{FEAEB11C-D699-CE36-B2E1-92EFE877A922}"/>
              </a:ext>
            </a:extLst>
          </p:cNvPr>
          <p:cNvSpPr txBox="1"/>
          <p:nvPr/>
        </p:nvSpPr>
        <p:spPr>
          <a:xfrm>
            <a:off x="701749" y="1530275"/>
            <a:ext cx="5031685" cy="3797450"/>
          </a:xfrm>
          <a:prstGeom prst="rect">
            <a:avLst/>
          </a:prstGeom>
          <a:noFill/>
        </p:spPr>
        <p:txBody>
          <a:bodyPr wrap="square">
            <a:spAutoFit/>
          </a:bodyPr>
          <a:lstStyle/>
          <a:p>
            <a:pPr>
              <a:lnSpc>
                <a:spcPct val="115000"/>
              </a:lnSpc>
              <a:spcBef>
                <a:spcPts val="600"/>
              </a:spcBef>
              <a:spcAft>
                <a:spcPts val="600"/>
              </a:spcAft>
            </a:pPr>
            <a:r>
              <a:rPr lang="en-GB" sz="1800" b="1" dirty="0">
                <a:effectLst/>
                <a:latin typeface="Arial" panose="020B0604020202020204" pitchFamily="34" charset="0"/>
                <a:ea typeface="Calibri" panose="020F0502020204030204" pitchFamily="34" charset="0"/>
              </a:rPr>
              <a:t>Empathy </a:t>
            </a:r>
            <a:r>
              <a:rPr lang="en-GB" sz="1800" dirty="0">
                <a:effectLst/>
                <a:latin typeface="Arial" panose="020B0604020202020204" pitchFamily="34" charset="0"/>
                <a:ea typeface="Calibri" panose="020F0502020204030204" pitchFamily="34" charset="0"/>
              </a:rPr>
              <a:t>- being able to put oneself in the position of the other person, to stand in their shoes and see things how they see them, from their perspective and frame of reference (Hough. 1994:p34). </a:t>
            </a:r>
          </a:p>
          <a:p>
            <a:pPr>
              <a:lnSpc>
                <a:spcPct val="110000"/>
              </a:lnSpc>
              <a:spcBef>
                <a:spcPts val="600"/>
              </a:spcBef>
              <a:spcAft>
                <a:spcPts val="6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Unconditional positive regard </a:t>
            </a:r>
            <a:r>
              <a:rPr lang="en-GB" sz="1800" dirty="0">
                <a:effectLst/>
                <a:latin typeface="Arial" panose="020B0604020202020204" pitchFamily="34" charset="0"/>
                <a:ea typeface="Calibri" panose="020F0502020204030204" pitchFamily="34" charset="0"/>
                <a:cs typeface="Times New Roman" panose="02020603050405020304" pitchFamily="18" charset="0"/>
              </a:rPr>
              <a:t>is respecting, valuing, and holding a genuine appreciation and compassion for the person. </a:t>
            </a:r>
          </a:p>
          <a:p>
            <a:pPr>
              <a:lnSpc>
                <a:spcPct val="110000"/>
              </a:lnSpc>
              <a:spcBef>
                <a:spcPts val="600"/>
              </a:spcBef>
              <a:spcAft>
                <a:spcPts val="6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Congruence</a:t>
            </a:r>
            <a:r>
              <a:rPr lang="en-GB" sz="1800" dirty="0">
                <a:effectLst/>
                <a:latin typeface="Arial" panose="020B0604020202020204" pitchFamily="34" charset="0"/>
                <a:ea typeface="Calibri" panose="020F0502020204030204" pitchFamily="34" charset="0"/>
                <a:cs typeface="Times New Roman" panose="02020603050405020304" pitchFamily="18" charset="0"/>
              </a:rPr>
              <a:t> is about being real, genuine, open and transparent. It is behaving and acting in accordance with one’s own values and beliefs. </a:t>
            </a:r>
          </a:p>
        </p:txBody>
      </p:sp>
      <p:sp>
        <p:nvSpPr>
          <p:cNvPr id="3" name="Oval 2">
            <a:extLst>
              <a:ext uri="{FF2B5EF4-FFF2-40B4-BE49-F238E27FC236}">
                <a16:creationId xmlns:a16="http://schemas.microsoft.com/office/drawing/2014/main" id="{5F13A34C-E656-0AA3-0B50-794B39418C49}"/>
              </a:ext>
            </a:extLst>
          </p:cNvPr>
          <p:cNvSpPr/>
          <p:nvPr/>
        </p:nvSpPr>
        <p:spPr>
          <a:xfrm>
            <a:off x="6663213" y="875295"/>
            <a:ext cx="5138530" cy="4740394"/>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spcBef>
                <a:spcPts val="600"/>
              </a:spcBef>
              <a:spcAft>
                <a:spcPts val="6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In a conducive environment (core conditions), the person will grow towards becoming more self-accepting and trusting of themselves and their ability to make the best choices for themselves.  </a:t>
            </a:r>
          </a:p>
        </p:txBody>
      </p:sp>
    </p:spTree>
    <p:custDataLst>
      <p:tags r:id="rId1"/>
    </p:custDataLst>
    <p:extLst>
      <p:ext uri="{BB962C8B-B14F-4D97-AF65-F5344CB8AC3E}">
        <p14:creationId xmlns:p14="http://schemas.microsoft.com/office/powerpoint/2010/main" val="4036396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0716B1BA-80FB-390D-D00C-010D48EF32A9}"/>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3A4047D-A8C1-5F77-BD44-9AC370ED620A}"/>
              </a:ext>
            </a:extLst>
          </p:cNvPr>
          <p:cNvSpPr>
            <a:spLocks noGrp="1"/>
          </p:cNvSpPr>
          <p:nvPr>
            <p:ph type="body" sz="quarter" idx="11"/>
          </p:nvPr>
        </p:nvSpPr>
        <p:spPr>
          <a:xfrm>
            <a:off x="695324" y="908049"/>
            <a:ext cx="10801349" cy="709991"/>
          </a:xfrm>
        </p:spPr>
        <p:txBody>
          <a:bodyPr/>
          <a:lstStyle/>
          <a:p>
            <a:r>
              <a:rPr lang="en-GB" altLang="en-US" sz="2400"/>
              <a:t>Lesson content</a:t>
            </a:r>
            <a:endParaRPr lang="en-GB"/>
          </a:p>
        </p:txBody>
      </p:sp>
      <p:sp>
        <p:nvSpPr>
          <p:cNvPr id="2" name="Text Placeholder 1">
            <a:extLst>
              <a:ext uri="{FF2B5EF4-FFF2-40B4-BE49-F238E27FC236}">
                <a16:creationId xmlns:a16="http://schemas.microsoft.com/office/drawing/2014/main" id="{163C8A22-2C53-7DFC-C512-6B749F34EA28}"/>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C72635D7-A9D7-83C6-15AE-B415F9216A50}"/>
              </a:ext>
            </a:extLst>
          </p:cNvPr>
          <p:cNvSpPr txBox="1"/>
          <p:nvPr/>
        </p:nvSpPr>
        <p:spPr>
          <a:xfrm>
            <a:off x="695324" y="1618040"/>
            <a:ext cx="10029648" cy="1077218"/>
          </a:xfrm>
          <a:prstGeom prst="rect">
            <a:avLst/>
          </a:prstGeom>
          <a:noFill/>
        </p:spPr>
        <p:txBody>
          <a:bodyPr wrap="square">
            <a:spAutoFit/>
          </a:bodyPr>
          <a:lstStyle/>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main principles of </a:t>
            </a:r>
            <a:r>
              <a:rPr lang="en-GB" dirty="0">
                <a:latin typeface="Arial" panose="020B0604020202020204" pitchFamily="34" charset="0"/>
                <a:ea typeface="Calibri" panose="020F0502020204030204" pitchFamily="34" charset="0"/>
              </a:rPr>
              <a:t>the transtheoretical model (TTM).</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Aptos" panose="020B0004020202020204" pitchFamily="34" charset="0"/>
                <a:cs typeface="Arial" panose="020B0604020202020204" pitchFamily="34" charset="0"/>
              </a:rPr>
              <a:t>E</a:t>
            </a:r>
            <a:r>
              <a:rPr lang="en-GB" sz="1800" dirty="0">
                <a:effectLst/>
                <a:latin typeface="Arial" panose="020B0604020202020204" pitchFamily="34" charset="0"/>
                <a:ea typeface="Aptos" panose="020B0004020202020204" pitchFamily="34" charset="0"/>
                <a:cs typeface="Arial" panose="020B0604020202020204" pitchFamily="34" charset="0"/>
              </a:rPr>
              <a:t>ffective motivational strategies and techniques that can be used to </a:t>
            </a:r>
            <a:r>
              <a:rPr lang="en-GB" sz="1800" dirty="0">
                <a:effectLst/>
                <a:latin typeface="Arial" panose="020B0604020202020204" pitchFamily="34" charset="0"/>
                <a:ea typeface="Calibri" panose="020F0502020204030204" pitchFamily="34" charset="0"/>
                <a:cs typeface="Arial" panose="020B0604020202020204" pitchFamily="34" charset="0"/>
              </a:rPr>
              <a:t>support participants to adhere to physical activity and support lifestyle behaviour(s) change.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10FA-BD0A-4FDC-19FB-F82BDC2469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3E44C0-187D-C84F-345B-AA8AEA2DBB11}"/>
              </a:ext>
            </a:extLst>
          </p:cNvPr>
          <p:cNvSpPr>
            <a:spLocks noGrp="1"/>
          </p:cNvSpPr>
          <p:nvPr>
            <p:ph type="body" sz="quarter" idx="11"/>
          </p:nvPr>
        </p:nvSpPr>
        <p:spPr>
          <a:xfrm>
            <a:off x="701749" y="760178"/>
            <a:ext cx="8285497" cy="790327"/>
          </a:xfrm>
        </p:spPr>
        <p:txBody>
          <a:bodyPr>
            <a:normAutofit/>
          </a:bodyPr>
          <a:lstStyle/>
          <a:p>
            <a:r>
              <a:rPr lang="en-GB" dirty="0">
                <a:latin typeface="Arial" panose="020B0604020202020204" pitchFamily="34" charset="0"/>
                <a:cs typeface="Arial" panose="020B0604020202020204" pitchFamily="34" charset="0"/>
              </a:rPr>
              <a:t>Person centred – self-concept</a:t>
            </a:r>
          </a:p>
        </p:txBody>
      </p:sp>
      <p:sp>
        <p:nvSpPr>
          <p:cNvPr id="4" name="TextBox 3">
            <a:extLst>
              <a:ext uri="{FF2B5EF4-FFF2-40B4-BE49-F238E27FC236}">
                <a16:creationId xmlns:a16="http://schemas.microsoft.com/office/drawing/2014/main" id="{B5ABCF64-8039-75B9-F926-F054990C381E}"/>
              </a:ext>
            </a:extLst>
          </p:cNvPr>
          <p:cNvSpPr txBox="1"/>
          <p:nvPr/>
        </p:nvSpPr>
        <p:spPr>
          <a:xfrm>
            <a:off x="629511" y="1550505"/>
            <a:ext cx="5105400" cy="2585323"/>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In a non-conducive environment where disapproval, judgement, rejection, blame, shame etc are experienced, the person’s concept of self will become diminished and conditioned. </a:t>
            </a:r>
          </a:p>
          <a:p>
            <a:endParaRPr lang="en-GB" dirty="0">
              <a:latin typeface="Arial" panose="020B060402020202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They will seek to protect themselves against further negative experiences (defences) and become over-reliant on others for approval and validation.</a:t>
            </a:r>
            <a:endParaRPr lang="en-GB" dirty="0"/>
          </a:p>
        </p:txBody>
      </p:sp>
      <p:pic>
        <p:nvPicPr>
          <p:cNvPr id="5" name="Picture 4" descr="A person standing in front of a shadow of a person&#10;&#10;Description automatically generated">
            <a:extLst>
              <a:ext uri="{FF2B5EF4-FFF2-40B4-BE49-F238E27FC236}">
                <a16:creationId xmlns:a16="http://schemas.microsoft.com/office/drawing/2014/main" id="{0066C3C2-2C21-EE15-94F5-3BDAC5CE8056}"/>
              </a:ext>
            </a:extLst>
          </p:cNvPr>
          <p:cNvPicPr>
            <a:picLocks noChangeAspect="1"/>
          </p:cNvPicPr>
          <p:nvPr/>
        </p:nvPicPr>
        <p:blipFill>
          <a:blip r:embed="rId3">
            <a:extLst>
              <a:ext uri="{28A0092B-C50C-407E-A947-70E740481C1C}">
                <a14:useLocalDpi xmlns:a14="http://schemas.microsoft.com/office/drawing/2010/main" val="0"/>
              </a:ext>
            </a:extLst>
          </a:blip>
          <a:srcRect l="20702" t="24432"/>
          <a:stretch/>
        </p:blipFill>
        <p:spPr>
          <a:xfrm>
            <a:off x="6692347" y="1302027"/>
            <a:ext cx="5032513" cy="4795795"/>
          </a:xfrm>
          <a:prstGeom prst="rect">
            <a:avLst/>
          </a:prstGeom>
        </p:spPr>
      </p:pic>
    </p:spTree>
    <p:custDataLst>
      <p:tags r:id="rId1"/>
    </p:custDataLst>
    <p:extLst>
      <p:ext uri="{BB962C8B-B14F-4D97-AF65-F5344CB8AC3E}">
        <p14:creationId xmlns:p14="http://schemas.microsoft.com/office/powerpoint/2010/main" val="1901729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E0E1F1-B771-51A5-4BB2-48D720BE3B77}"/>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Working in a person-centred way</a:t>
            </a:r>
          </a:p>
        </p:txBody>
      </p:sp>
      <p:sp>
        <p:nvSpPr>
          <p:cNvPr id="5" name="TextBox 4">
            <a:extLst>
              <a:ext uri="{FF2B5EF4-FFF2-40B4-BE49-F238E27FC236}">
                <a16:creationId xmlns:a16="http://schemas.microsoft.com/office/drawing/2014/main" id="{140F0AB9-9875-A866-8C0A-CCCE5DFE78A7}"/>
              </a:ext>
            </a:extLst>
          </p:cNvPr>
          <p:cNvSpPr txBox="1"/>
          <p:nvPr/>
        </p:nvSpPr>
        <p:spPr>
          <a:xfrm>
            <a:off x="701749" y="1540047"/>
            <a:ext cx="11131826" cy="3505575"/>
          </a:xfrm>
          <a:prstGeom prst="rect">
            <a:avLst/>
          </a:prstGeom>
          <a:noFill/>
        </p:spPr>
        <p:txBody>
          <a:bodyPr wrap="square">
            <a:spAutoFit/>
          </a:bodyPr>
          <a:lstStyle/>
          <a:p>
            <a:pPr>
              <a:lnSpc>
                <a:spcPct val="110000"/>
              </a:lnSpc>
              <a:spcBef>
                <a:spcPts val="600"/>
              </a:spcBef>
              <a:spcAft>
                <a:spcPts val="6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To work in a person-centred way:</a:t>
            </a: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Create a conducive environment – core conditions. </a:t>
            </a:r>
            <a:endParaRPr lang="en-US" dirty="0">
              <a:solidFill>
                <a:srgbClr val="000000"/>
              </a:solidFill>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Build a relationship with the person.</a:t>
            </a:r>
            <a:endParaRPr lang="en-GB" sz="1800" dirty="0">
              <a:solidFill>
                <a:srgbClr val="000000"/>
              </a:solidFill>
              <a:effectLst/>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Move at their pace (non-directive).</a:t>
            </a:r>
            <a:endParaRPr lang="en-GB" sz="1800" dirty="0">
              <a:solidFill>
                <a:srgbClr val="000000"/>
              </a:solidFill>
              <a:effectLst/>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Believe in the person and their ability to make the right choices for themselves – as their own best expert.</a:t>
            </a:r>
            <a:endParaRPr lang="en-GB" sz="1800" dirty="0">
              <a:solidFill>
                <a:srgbClr val="000000"/>
              </a:solidFill>
              <a:effectLst/>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Use lots of active listening. </a:t>
            </a:r>
            <a:endParaRPr lang="en-GB" sz="1800" dirty="0">
              <a:solidFill>
                <a:srgbClr val="000000"/>
              </a:solidFill>
              <a:effectLst/>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US" sz="1800" dirty="0">
                <a:solidFill>
                  <a:srgbClr val="000000"/>
                </a:solidFill>
                <a:effectLst/>
                <a:uFill>
                  <a:solidFill>
                    <a:srgbClr val="000000"/>
                  </a:solidFill>
                </a:uFill>
                <a:latin typeface="Arial" panose="020B0604020202020204" pitchFamily="34" charset="0"/>
                <a:ea typeface="Arial Unicode MS"/>
                <a:cs typeface="Arial Unicode MS"/>
              </a:rPr>
              <a:t>Hold hope. </a:t>
            </a:r>
            <a:endParaRPr lang="en-GB" dirty="0">
              <a:solidFill>
                <a:srgbClr val="000000"/>
              </a:solidFill>
              <a:uFill>
                <a:solidFill>
                  <a:srgbClr val="000000"/>
                </a:solidFill>
              </a:uFill>
              <a:latin typeface="Arial" panose="020B0604020202020204" pitchFamily="34" charset="0"/>
              <a:ea typeface="Arial Unicode MS"/>
              <a:cs typeface="Arial Unicode MS"/>
            </a:endParaRPr>
          </a:p>
          <a:p>
            <a:pPr marL="342900" lvl="0" indent="-342900">
              <a:spcBef>
                <a:spcPts val="600"/>
              </a:spcBef>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Trust that they have all the resources they need inside to achieve their full potential (according to their values).</a:t>
            </a:r>
            <a:endParaRPr lang="en-GB" dirty="0"/>
          </a:p>
        </p:txBody>
      </p:sp>
    </p:spTree>
    <p:custDataLst>
      <p:tags r:id="rId1"/>
    </p:custDataLst>
    <p:extLst>
      <p:ext uri="{BB962C8B-B14F-4D97-AF65-F5344CB8AC3E}">
        <p14:creationId xmlns:p14="http://schemas.microsoft.com/office/powerpoint/2010/main" val="17612151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AB447-2E61-BC8E-C532-05ACD920E5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EAF55F-59DF-375A-D5A9-A4A97835FFC8}"/>
              </a:ext>
            </a:extLst>
          </p:cNvPr>
          <p:cNvSpPr>
            <a:spLocks noGrp="1"/>
          </p:cNvSpPr>
          <p:nvPr>
            <p:ph type="body" sz="quarter" idx="11"/>
          </p:nvPr>
        </p:nvSpPr>
        <p:spPr/>
        <p:txBody>
          <a:bodyPr/>
          <a:lstStyle/>
          <a:p>
            <a:r>
              <a:rPr lang="en-GB" altLang="en-US" b="1" dirty="0"/>
              <a:t>Biopsychosocial model </a:t>
            </a:r>
            <a:endParaRPr lang="en-GB" dirty="0"/>
          </a:p>
        </p:txBody>
      </p:sp>
      <p:sp>
        <p:nvSpPr>
          <p:cNvPr id="3" name="Text Placeholder 2">
            <a:extLst>
              <a:ext uri="{FF2B5EF4-FFF2-40B4-BE49-F238E27FC236}">
                <a16:creationId xmlns:a16="http://schemas.microsoft.com/office/drawing/2014/main" id="{D31D42D2-DB8F-B310-7BB0-340A2F37C7AA}"/>
              </a:ext>
            </a:extLst>
          </p:cNvPr>
          <p:cNvSpPr>
            <a:spLocks noGrp="1"/>
          </p:cNvSpPr>
          <p:nvPr>
            <p:ph type="body" sz="quarter" idx="14"/>
          </p:nvPr>
        </p:nvSpPr>
        <p:spPr>
          <a:xfrm>
            <a:off x="669760" y="1871302"/>
            <a:ext cx="5226808" cy="1288814"/>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this model? </a:t>
            </a:r>
          </a:p>
          <a:p>
            <a:endParaRPr lang="en-GB" dirty="0"/>
          </a:p>
        </p:txBody>
      </p:sp>
      <p:pic>
        <p:nvPicPr>
          <p:cNvPr id="7" name="Picture Placeholder 6" descr="Smiling woman in pink top">
            <a:extLst>
              <a:ext uri="{FF2B5EF4-FFF2-40B4-BE49-F238E27FC236}">
                <a16:creationId xmlns:a16="http://schemas.microsoft.com/office/drawing/2014/main" id="{A18E94E0-A300-1C5F-85B4-34DB0E47D464}"/>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0460" r="20460"/>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57832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D874A-8873-B442-3B38-8C76E3CE4E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03D940-B829-AD78-74D6-73C04CF5B6A6}"/>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Biopsychosocial model </a:t>
            </a:r>
          </a:p>
        </p:txBody>
      </p:sp>
      <p:sp>
        <p:nvSpPr>
          <p:cNvPr id="4" name="TextBox 3">
            <a:extLst>
              <a:ext uri="{FF2B5EF4-FFF2-40B4-BE49-F238E27FC236}">
                <a16:creationId xmlns:a16="http://schemas.microsoft.com/office/drawing/2014/main" id="{2CD88411-4C7E-34D5-98E0-232F5C9E5D86}"/>
              </a:ext>
            </a:extLst>
          </p:cNvPr>
          <p:cNvSpPr txBox="1"/>
          <p:nvPr/>
        </p:nvSpPr>
        <p:spPr>
          <a:xfrm>
            <a:off x="612551" y="1290047"/>
            <a:ext cx="10966897" cy="3519425"/>
          </a:xfrm>
          <a:prstGeom prst="rect">
            <a:avLst/>
          </a:prstGeom>
          <a:noFill/>
        </p:spPr>
        <p:txBody>
          <a:bodyPr wrap="square">
            <a:spAutoFit/>
          </a:bodyPr>
          <a:lstStyle/>
          <a:p>
            <a:pPr>
              <a:lnSpc>
                <a:spcPct val="115000"/>
              </a:lnSpc>
              <a:spcBef>
                <a:spcPts val="600"/>
              </a:spcBef>
              <a:spcAft>
                <a:spcPts val="800"/>
              </a:spcAft>
            </a:pPr>
            <a:r>
              <a:rPr lang="en-US" sz="1800" dirty="0">
                <a:effectLst/>
                <a:latin typeface="Arial" panose="020B0604020202020204" pitchFamily="34" charset="0"/>
                <a:ea typeface="Calibri" panose="020F0502020204030204" pitchFamily="34" charset="0"/>
                <a:cs typeface="Calibri" panose="020F0502020204030204" pitchFamily="34" charset="0"/>
              </a:rPr>
              <a:t>The main premise being that because </a:t>
            </a:r>
            <a:r>
              <a:rPr lang="en-US" sz="1800" b="1" dirty="0">
                <a:effectLst/>
                <a:latin typeface="Arial" panose="020B0604020202020204" pitchFamily="34" charset="0"/>
                <a:ea typeface="Calibri" panose="020F0502020204030204" pitchFamily="34" charset="0"/>
                <a:cs typeface="Calibri" panose="020F0502020204030204" pitchFamily="34" charset="0"/>
              </a:rPr>
              <a:t>factors that influence health are multi-factorial</a:t>
            </a:r>
            <a:r>
              <a:rPr lang="en-US" sz="1800" dirty="0">
                <a:effectLst/>
                <a:latin typeface="Arial" panose="020B0604020202020204" pitchFamily="34" charset="0"/>
                <a:ea typeface="Calibri" panose="020F0502020204030204" pitchFamily="34" charset="0"/>
                <a:cs typeface="Calibri" panose="020F0502020204030204" pitchFamily="34" charset="0"/>
              </a:rPr>
              <a:t>, the approach taken to </a:t>
            </a:r>
            <a:r>
              <a:rPr lang="en-US" sz="1800" b="1" dirty="0">
                <a:effectLst/>
                <a:latin typeface="Arial" panose="020B0604020202020204" pitchFamily="34" charset="0"/>
                <a:ea typeface="Calibri" panose="020F0502020204030204" pitchFamily="34" charset="0"/>
                <a:cs typeface="Calibri" panose="020F0502020204030204" pitchFamily="34" charset="0"/>
              </a:rPr>
              <a:t>managing and supporting </a:t>
            </a:r>
            <a:r>
              <a:rPr lang="en-US" sz="1800" dirty="0">
                <a:effectLst/>
                <a:latin typeface="Arial" panose="020B0604020202020204" pitchFamily="34" charset="0"/>
                <a:ea typeface="Calibri" panose="020F0502020204030204" pitchFamily="34" charset="0"/>
                <a:cs typeface="Calibri" panose="020F0502020204030204" pitchFamily="34" charset="0"/>
              </a:rPr>
              <a:t>these </a:t>
            </a:r>
            <a:r>
              <a:rPr lang="en-US" sz="1800" b="1" dirty="0">
                <a:effectLst/>
                <a:latin typeface="Arial" panose="020B0604020202020204" pitchFamily="34" charset="0"/>
                <a:ea typeface="Calibri" panose="020F0502020204030204" pitchFamily="34" charset="0"/>
                <a:cs typeface="Calibri" panose="020F0502020204030204" pitchFamily="34" charset="0"/>
              </a:rPr>
              <a:t>also needs to be multi-factorial.</a:t>
            </a:r>
            <a:r>
              <a:rPr lang="en-US" sz="1800" b="1" dirty="0">
                <a:effectLst/>
                <a:latin typeface="Arial" panose="020B0604020202020204" pitchFamily="34" charset="0"/>
                <a:ea typeface="Calibri" panose="020F0502020204030204" pitchFamily="34" charset="0"/>
              </a:rPr>
              <a:t> </a:t>
            </a:r>
          </a:p>
          <a:p>
            <a:pPr>
              <a:lnSpc>
                <a:spcPct val="115000"/>
              </a:lnSpc>
              <a:spcBef>
                <a:spcPts val="600"/>
              </a:spcBef>
              <a:spcAft>
                <a:spcPts val="800"/>
              </a:spcAft>
            </a:pPr>
            <a:r>
              <a:rPr lang="en-US" dirty="0">
                <a:latin typeface="Arial" panose="020B0604020202020204" pitchFamily="34" charset="0"/>
                <a:ea typeface="Calibri" panose="020F0502020204030204" pitchFamily="34" charset="0"/>
              </a:rPr>
              <a:t>All factors need to be considered: </a:t>
            </a:r>
            <a:endParaRPr lang="en-GB" sz="1800" dirty="0">
              <a:effectLst/>
              <a:latin typeface="Arial" panose="020B0604020202020204" pitchFamily="34" charset="0"/>
              <a:ea typeface="Calibri" panose="020F0502020204030204" pitchFamily="34" charset="0"/>
            </a:endParaRP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Biological</a:t>
            </a:r>
            <a:r>
              <a:rPr lang="en-GB" sz="1800" dirty="0">
                <a:effectLst/>
                <a:latin typeface="Arial" panose="020B0604020202020204" pitchFamily="34" charset="0"/>
                <a:ea typeface="Calibri" panose="020F0502020204030204" pitchFamily="34" charset="0"/>
              </a:rPr>
              <a:t> factors include – genetics, disease, hormones, lifestyle factors (diet, exercise, drugs, alcohol etc).</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Psychological</a:t>
            </a:r>
            <a:r>
              <a:rPr lang="en-GB" sz="1800" dirty="0">
                <a:effectLst/>
                <a:latin typeface="Arial" panose="020B0604020202020204" pitchFamily="34" charset="0"/>
                <a:ea typeface="Calibri" panose="020F0502020204030204" pitchFamily="34" charset="0"/>
              </a:rPr>
              <a:t> factors include – beliefs, emotions, resilience, self-esteem, coping skills, emotional intelligence, cognitive biases, intelligence quotient (IQ) etc.</a:t>
            </a:r>
          </a:p>
          <a:p>
            <a:pPr marL="342900" lvl="0" indent="-342900">
              <a:lnSpc>
                <a:spcPct val="110000"/>
              </a:lnSpc>
              <a:spcBef>
                <a:spcPts val="600"/>
              </a:spcBef>
              <a:spcAft>
                <a:spcPts val="600"/>
              </a:spcAft>
              <a:buFont typeface="Symbol" panose="05050102010706020507" pitchFamily="18" charset="2"/>
              <a:buChar char=""/>
            </a:pPr>
            <a:r>
              <a:rPr lang="en-GB" sz="1800" b="1" dirty="0">
                <a:effectLst/>
                <a:latin typeface="Arial" panose="020B0604020202020204" pitchFamily="34" charset="0"/>
                <a:ea typeface="Calibri" panose="020F0502020204030204" pitchFamily="34" charset="0"/>
              </a:rPr>
              <a:t>Social</a:t>
            </a:r>
            <a:r>
              <a:rPr lang="en-GB" sz="1800" dirty="0">
                <a:effectLst/>
                <a:latin typeface="Arial" panose="020B0604020202020204" pitchFamily="34" charset="0"/>
                <a:ea typeface="Calibri" panose="020F0502020204030204" pitchFamily="34" charset="0"/>
              </a:rPr>
              <a:t> factors include - upbringing, family/peer relationships, poverty, school, media, culture, work, stress, health inequalities, discrimination etc. </a:t>
            </a:r>
          </a:p>
        </p:txBody>
      </p:sp>
      <p:sp>
        <p:nvSpPr>
          <p:cNvPr id="3" name="Rectangle 2">
            <a:extLst>
              <a:ext uri="{FF2B5EF4-FFF2-40B4-BE49-F238E27FC236}">
                <a16:creationId xmlns:a16="http://schemas.microsoft.com/office/drawing/2014/main" id="{B1589FAA-6CAC-7470-4BEF-8668CE12D398}"/>
              </a:ext>
            </a:extLst>
          </p:cNvPr>
          <p:cNvSpPr/>
          <p:nvPr/>
        </p:nvSpPr>
        <p:spPr>
          <a:xfrm>
            <a:off x="1858616" y="5257800"/>
            <a:ext cx="9501809" cy="1123122"/>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Can you find a specific example of how each of these factors:</a:t>
            </a:r>
          </a:p>
          <a:p>
            <a:pPr marL="342900" indent="-342900" algn="ctr">
              <a:buFont typeface="+mj-lt"/>
              <a:buAutoNum type="arabicPeriod"/>
            </a:pPr>
            <a:r>
              <a:rPr lang="en-GB" dirty="0">
                <a:latin typeface="Arial" panose="020B0604020202020204" pitchFamily="34" charset="0"/>
                <a:cs typeface="Arial" panose="020B0604020202020204" pitchFamily="34" charset="0"/>
              </a:rPr>
              <a:t>May contribute to someone's health.</a:t>
            </a:r>
          </a:p>
          <a:p>
            <a:pPr marL="342900" indent="-342900" algn="ctr">
              <a:buFont typeface="+mj-lt"/>
              <a:buAutoNum type="arabicPeriod"/>
            </a:pPr>
            <a:r>
              <a:rPr lang="en-GB" dirty="0">
                <a:latin typeface="Arial" panose="020B0604020202020204" pitchFamily="34" charset="0"/>
                <a:cs typeface="Arial" panose="020B0604020202020204" pitchFamily="34" charset="0"/>
              </a:rPr>
              <a:t>Could be managed to support someone’s health. </a:t>
            </a:r>
          </a:p>
          <a:p>
            <a:pPr algn="ctr"/>
            <a:r>
              <a:rPr lang="en-GB" dirty="0"/>
              <a:t>  </a:t>
            </a:r>
          </a:p>
        </p:txBody>
      </p:sp>
    </p:spTree>
    <p:custDataLst>
      <p:tags r:id="rId1"/>
    </p:custDataLst>
    <p:extLst>
      <p:ext uri="{BB962C8B-B14F-4D97-AF65-F5344CB8AC3E}">
        <p14:creationId xmlns:p14="http://schemas.microsoft.com/office/powerpoint/2010/main" val="1714790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5857B-A5EC-AA67-5706-8704F20C74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A205F8-B6E8-CCDD-D7FD-FAFD2A89336A}"/>
              </a:ext>
            </a:extLst>
          </p:cNvPr>
          <p:cNvSpPr>
            <a:spLocks noGrp="1"/>
          </p:cNvSpPr>
          <p:nvPr>
            <p:ph type="body" sz="quarter" idx="11"/>
          </p:nvPr>
        </p:nvSpPr>
        <p:spPr/>
        <p:txBody>
          <a:bodyPr/>
          <a:lstStyle/>
          <a:p>
            <a:r>
              <a:rPr lang="en-GB" altLang="en-US" b="1" dirty="0"/>
              <a:t>Self-determination theory (SDT)</a:t>
            </a:r>
            <a:endParaRPr lang="en-GB" dirty="0"/>
          </a:p>
        </p:txBody>
      </p:sp>
      <p:sp>
        <p:nvSpPr>
          <p:cNvPr id="3" name="Text Placeholder 2">
            <a:extLst>
              <a:ext uri="{FF2B5EF4-FFF2-40B4-BE49-F238E27FC236}">
                <a16:creationId xmlns:a16="http://schemas.microsoft.com/office/drawing/2014/main" id="{B4181C80-F00E-4E38-E23E-D13D20427998}"/>
              </a:ext>
            </a:extLst>
          </p:cNvPr>
          <p:cNvSpPr>
            <a:spLocks noGrp="1"/>
          </p:cNvSpPr>
          <p:nvPr>
            <p:ph type="body" sz="quarter" idx="14"/>
          </p:nvPr>
        </p:nvSpPr>
        <p:spPr>
          <a:xfrm>
            <a:off x="635578" y="2358412"/>
            <a:ext cx="5226808" cy="1288814"/>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SDT? </a:t>
            </a:r>
          </a:p>
          <a:p>
            <a:endParaRPr lang="en-GB" dirty="0"/>
          </a:p>
        </p:txBody>
      </p:sp>
      <p:pic>
        <p:nvPicPr>
          <p:cNvPr id="7" name="Picture Placeholder 6" descr="Women doing yoga outdoors">
            <a:extLst>
              <a:ext uri="{FF2B5EF4-FFF2-40B4-BE49-F238E27FC236}">
                <a16:creationId xmlns:a16="http://schemas.microsoft.com/office/drawing/2014/main" id="{DC853B7A-172C-023C-A171-E2746D6DBE54}"/>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0421" r="20421"/>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4065481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4A7EF-A7C1-84D2-6FA2-D4D8F4D92B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6FA67F9-9688-48C9-F124-63BB8E39AEA2}"/>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Self-determination theory </a:t>
            </a:r>
          </a:p>
        </p:txBody>
      </p:sp>
      <p:sp>
        <p:nvSpPr>
          <p:cNvPr id="5" name="TextBox 4">
            <a:extLst>
              <a:ext uri="{FF2B5EF4-FFF2-40B4-BE49-F238E27FC236}">
                <a16:creationId xmlns:a16="http://schemas.microsoft.com/office/drawing/2014/main" id="{738B3EA4-3720-CF4E-7A10-41CF49D54EA5}"/>
              </a:ext>
            </a:extLst>
          </p:cNvPr>
          <p:cNvSpPr txBox="1"/>
          <p:nvPr/>
        </p:nvSpPr>
        <p:spPr>
          <a:xfrm>
            <a:off x="701749" y="1550505"/>
            <a:ext cx="10598830" cy="2156103"/>
          </a:xfrm>
          <a:prstGeom prst="rect">
            <a:avLst/>
          </a:prstGeom>
          <a:noFill/>
        </p:spPr>
        <p:txBody>
          <a:bodyPr wrap="square">
            <a:spAutoFit/>
          </a:bodyPr>
          <a:lstStyle/>
          <a:p>
            <a:pPr>
              <a:lnSpc>
                <a:spcPct val="115000"/>
              </a:lnSpc>
              <a:spcBef>
                <a:spcPts val="600"/>
              </a:spcBef>
              <a:spcAft>
                <a:spcPts val="800"/>
              </a:spcAft>
            </a:pPr>
            <a:r>
              <a:rPr lang="en-US" sz="1800" dirty="0">
                <a:effectLst/>
                <a:latin typeface="Arial" panose="020B0604020202020204" pitchFamily="34" charset="0"/>
                <a:ea typeface="Calibri" panose="020F0502020204030204" pitchFamily="34" charset="0"/>
              </a:rPr>
              <a:t>Ryan and Deci (1995) suggest people can be either </a:t>
            </a:r>
            <a:r>
              <a:rPr lang="en-US" sz="1800" i="1" dirty="0">
                <a:effectLst/>
                <a:latin typeface="Arial" panose="020B0604020202020204" pitchFamily="34" charset="0"/>
                <a:ea typeface="Calibri" panose="020F0502020204030204" pitchFamily="34" charset="0"/>
              </a:rPr>
              <a:t>proactive and engaged</a:t>
            </a:r>
            <a:r>
              <a:rPr lang="en-US" sz="1800" dirty="0">
                <a:effectLst/>
                <a:latin typeface="Arial" panose="020B0604020202020204" pitchFamily="34" charset="0"/>
                <a:ea typeface="Calibri" panose="020F0502020204030204" pitchFamily="34" charset="0"/>
              </a:rPr>
              <a:t> or </a:t>
            </a:r>
            <a:r>
              <a:rPr lang="en-US" sz="1800" i="1" dirty="0">
                <a:effectLst/>
                <a:latin typeface="Arial" panose="020B0604020202020204" pitchFamily="34" charset="0"/>
                <a:ea typeface="Calibri" panose="020F0502020204030204" pitchFamily="34" charset="0"/>
              </a:rPr>
              <a:t>passive and alienated</a:t>
            </a:r>
            <a:r>
              <a:rPr lang="en-US" sz="1800" dirty="0">
                <a:effectLst/>
                <a:latin typeface="Arial" panose="020B0604020202020204" pitchFamily="34" charset="0"/>
                <a:ea typeface="Calibri" panose="020F0502020204030204" pitchFamily="34" charset="0"/>
              </a:rPr>
              <a:t> (part of meta-theory) and this is largely in response to the </a:t>
            </a:r>
            <a:r>
              <a:rPr lang="en-US" sz="1800" b="1" i="1" dirty="0">
                <a:effectLst/>
                <a:latin typeface="Arial" panose="020B0604020202020204" pitchFamily="34" charset="0"/>
                <a:ea typeface="Calibri" panose="020F0502020204030204" pitchFamily="34" charset="0"/>
              </a:rPr>
              <a:t>social conditions</a:t>
            </a:r>
            <a:r>
              <a:rPr lang="en-US" sz="1800" b="1" dirty="0">
                <a:effectLst/>
                <a:latin typeface="Arial" panose="020B0604020202020204" pitchFamily="34" charset="0"/>
                <a:ea typeface="Calibri" panose="020F0502020204030204" pitchFamily="34" charset="0"/>
              </a:rPr>
              <a:t> </a:t>
            </a:r>
            <a:r>
              <a:rPr lang="en-US" sz="1800" dirty="0">
                <a:effectLst/>
                <a:latin typeface="Arial" panose="020B0604020202020204" pitchFamily="34" charset="0"/>
                <a:ea typeface="Calibri" panose="020F0502020204030204" pitchFamily="34" charset="0"/>
              </a:rPr>
              <a:t>in which they develop and function. </a:t>
            </a:r>
            <a:endParaRPr lang="en-GB" sz="1800" dirty="0">
              <a:effectLst/>
              <a:latin typeface="Arial" panose="020B0604020202020204" pitchFamily="34" charset="0"/>
              <a:ea typeface="Calibri" panose="020F0502020204030204" pitchFamily="34" charset="0"/>
            </a:endParaRPr>
          </a:p>
          <a:p>
            <a:pPr>
              <a:lnSpc>
                <a:spcPct val="115000"/>
              </a:lnSpc>
              <a:spcBef>
                <a:spcPts val="600"/>
              </a:spcBef>
              <a:spcAft>
                <a:spcPts val="800"/>
              </a:spcAft>
            </a:pPr>
            <a:r>
              <a:rPr lang="en-US" sz="1800" dirty="0">
                <a:effectLst/>
                <a:latin typeface="Arial" panose="020B0604020202020204" pitchFamily="34" charset="0"/>
                <a:ea typeface="Calibri" panose="020F0502020204030204" pitchFamily="34" charset="0"/>
              </a:rPr>
              <a:t>Motivation will be enhanced in environments where innate needs (basic psychological needs theory) are supported and will foster the most volitional and quality forms of motivation (Biddle and </a:t>
            </a:r>
            <a:r>
              <a:rPr lang="en-US" sz="1800" dirty="0" err="1">
                <a:effectLst/>
                <a:latin typeface="Arial" panose="020B0604020202020204" pitchFamily="34" charset="0"/>
                <a:ea typeface="Calibri" panose="020F0502020204030204" pitchFamily="34" charset="0"/>
              </a:rPr>
              <a:t>Mutrie</a:t>
            </a:r>
            <a:r>
              <a:rPr lang="en-US" sz="1800" dirty="0">
                <a:effectLst/>
                <a:latin typeface="Arial" panose="020B0604020202020204" pitchFamily="34" charset="0"/>
                <a:ea typeface="Calibri" panose="020F0502020204030204" pitchFamily="34" charset="0"/>
              </a:rPr>
              <a:t>. 2001:80).</a:t>
            </a:r>
            <a:endParaRPr lang="en-GB" sz="1800" dirty="0">
              <a:effectLst/>
              <a:latin typeface="Arial" panose="020B060402020202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1447351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AAE6D-BA58-939C-72B4-21DB765BA3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C5D65E-978C-2F29-D75A-8C69772C45CA}"/>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Self-determination theory </a:t>
            </a:r>
          </a:p>
        </p:txBody>
      </p:sp>
      <p:sp>
        <p:nvSpPr>
          <p:cNvPr id="4" name="TextBox 3">
            <a:extLst>
              <a:ext uri="{FF2B5EF4-FFF2-40B4-BE49-F238E27FC236}">
                <a16:creationId xmlns:a16="http://schemas.microsoft.com/office/drawing/2014/main" id="{3B6F1AA7-59ED-8E37-5755-8746247EE1E9}"/>
              </a:ext>
            </a:extLst>
          </p:cNvPr>
          <p:cNvSpPr txBox="1"/>
          <p:nvPr/>
        </p:nvSpPr>
        <p:spPr>
          <a:xfrm>
            <a:off x="701749" y="1550505"/>
            <a:ext cx="10565296" cy="2093394"/>
          </a:xfrm>
          <a:prstGeom prst="rect">
            <a:avLst/>
          </a:prstGeom>
          <a:noFill/>
        </p:spPr>
        <p:txBody>
          <a:bodyPr wrap="square">
            <a:spAutoFit/>
          </a:bodyPr>
          <a:lstStyle/>
          <a:p>
            <a:pPr>
              <a:lnSpc>
                <a:spcPct val="115000"/>
              </a:lnSpc>
              <a:spcBef>
                <a:spcPts val="600"/>
              </a:spcBef>
              <a:spcAft>
                <a:spcPts val="800"/>
              </a:spcAft>
            </a:pPr>
            <a:r>
              <a:rPr lang="en-US" sz="1800" dirty="0">
                <a:effectLst/>
                <a:latin typeface="Arial" panose="020B0604020202020204" pitchFamily="34" charset="0"/>
                <a:ea typeface="Calibri" panose="020F0502020204030204" pitchFamily="34" charset="0"/>
              </a:rPr>
              <a:t>Innate needs (basic psychological needs theory) include:</a:t>
            </a:r>
            <a:endParaRPr lang="en-GB" sz="1800" dirty="0">
              <a:effectLst/>
              <a:latin typeface="Arial" panose="020B0604020202020204" pitchFamily="34" charset="0"/>
              <a:ea typeface="Calibri" panose="020F0502020204030204" pitchFamily="34" charset="0"/>
            </a:endParaRP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Competence:</a:t>
            </a:r>
            <a:r>
              <a:rPr lang="en-GB" sz="1800" dirty="0">
                <a:effectLst/>
                <a:latin typeface="Arial" panose="020B0604020202020204" pitchFamily="34" charset="0"/>
                <a:ea typeface="Calibri" panose="020F0502020204030204" pitchFamily="34" charset="0"/>
              </a:rPr>
              <a:t> having some control of outcomes, experiencing success and mastery </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Autonomy</a:t>
            </a:r>
            <a:r>
              <a:rPr lang="en-GB" sz="1800" dirty="0">
                <a:effectLst/>
                <a:latin typeface="Arial" panose="020B0604020202020204" pitchFamily="34" charset="0"/>
                <a:ea typeface="Calibri" panose="020F0502020204030204" pitchFamily="34" charset="0"/>
              </a:rPr>
              <a:t>: being able to make one’s own choices and decisions</a:t>
            </a: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Relatedness:</a:t>
            </a:r>
            <a:r>
              <a:rPr lang="en-GB" sz="1800" dirty="0">
                <a:effectLst/>
                <a:latin typeface="Arial" panose="020B0604020202020204" pitchFamily="34" charset="0"/>
                <a:ea typeface="Calibri" panose="020F0502020204030204" pitchFamily="34" charset="0"/>
              </a:rPr>
              <a:t> being in a supportive, collaborative and cooperative environment and feeling connected to others.</a:t>
            </a:r>
          </a:p>
        </p:txBody>
      </p:sp>
    </p:spTree>
    <p:custDataLst>
      <p:tags r:id="rId1"/>
    </p:custDataLst>
    <p:extLst>
      <p:ext uri="{BB962C8B-B14F-4D97-AF65-F5344CB8AC3E}">
        <p14:creationId xmlns:p14="http://schemas.microsoft.com/office/powerpoint/2010/main" val="1358002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83C6-6245-0607-219B-9AA1703089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3EDD90-6A5F-7252-3F35-6A74C80484AA}"/>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Self-determination theory </a:t>
            </a:r>
          </a:p>
        </p:txBody>
      </p:sp>
      <p:pic>
        <p:nvPicPr>
          <p:cNvPr id="3" name="Picture 2" descr="A diagram of a basic needs&#10;&#10;Description automatically generated">
            <a:extLst>
              <a:ext uri="{FF2B5EF4-FFF2-40B4-BE49-F238E27FC236}">
                <a16:creationId xmlns:a16="http://schemas.microsoft.com/office/drawing/2014/main" id="{AE4126AC-228D-DE94-BE15-379754AFA3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749" y="1346210"/>
            <a:ext cx="7126356" cy="5227335"/>
          </a:xfrm>
          <a:prstGeom prst="rect">
            <a:avLst/>
          </a:prstGeom>
          <a:noFill/>
          <a:ln>
            <a:noFill/>
          </a:ln>
        </p:spPr>
      </p:pic>
      <p:sp>
        <p:nvSpPr>
          <p:cNvPr id="6" name="TextBox 5">
            <a:extLst>
              <a:ext uri="{FF2B5EF4-FFF2-40B4-BE49-F238E27FC236}">
                <a16:creationId xmlns:a16="http://schemas.microsoft.com/office/drawing/2014/main" id="{E468F06B-B765-ABAB-3082-8BEC8B36FD7D}"/>
              </a:ext>
            </a:extLst>
          </p:cNvPr>
          <p:cNvSpPr txBox="1"/>
          <p:nvPr/>
        </p:nvSpPr>
        <p:spPr>
          <a:xfrm>
            <a:off x="8686799" y="649553"/>
            <a:ext cx="3160644" cy="5558894"/>
          </a:xfrm>
          <a:prstGeom prst="rect">
            <a:avLst/>
          </a:prstGeom>
          <a:noFill/>
        </p:spPr>
        <p:txBody>
          <a:bodyPr wrap="square">
            <a:spAutoFit/>
          </a:bodyPr>
          <a:lstStyle/>
          <a:p>
            <a:pPr marL="342900" lvl="0" indent="-342900">
              <a:lnSpc>
                <a:spcPct val="110000"/>
              </a:lnSpc>
              <a:spcBef>
                <a:spcPts val="600"/>
              </a:spcBef>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Sourced from: </a:t>
            </a:r>
            <a:r>
              <a:rPr lang="en-GB" sz="1800" u="sng" dirty="0">
                <a:solidFill>
                  <a:srgbClr val="0070BC"/>
                </a:solidFill>
                <a:effectLst/>
                <a:latin typeface="Arial" panose="020B0604020202020204" pitchFamily="34" charset="0"/>
                <a:ea typeface="Calibri" panose="020F0502020204030204" pitchFamily="34" charset="0"/>
                <a:hlinkClick r:id="rId4"/>
              </a:rPr>
              <a:t>https://journals.sagepub.com/doi/10.1177/1742395319845427</a:t>
            </a:r>
            <a:r>
              <a:rPr lang="en-GB" sz="1800" dirty="0">
                <a:effectLst/>
                <a:latin typeface="Arial" panose="020B0604020202020204" pitchFamily="34" charset="0"/>
                <a:ea typeface="Calibri" panose="020F0502020204030204" pitchFamily="34" charset="0"/>
              </a:rPr>
              <a:t>. Hanlon P, Gray CM, Chng NR, Mercer SW. Does Self-Determination Theory help explain the impact of social prescribing? A qualitative analysis of patients’ experiences of the Glasgow ‘Deep-End’ Community Links Worker Intervention. </a:t>
            </a:r>
            <a:r>
              <a:rPr lang="en-GB" sz="1800" i="1" dirty="0">
                <a:effectLst/>
                <a:latin typeface="Arial" panose="020B0604020202020204" pitchFamily="34" charset="0"/>
                <a:ea typeface="Calibri" panose="020F0502020204030204" pitchFamily="34" charset="0"/>
              </a:rPr>
              <a:t>Chronic Illness</a:t>
            </a:r>
            <a:r>
              <a:rPr lang="en-GB" sz="1800" dirty="0">
                <a:effectLst/>
                <a:latin typeface="Arial" panose="020B0604020202020204" pitchFamily="34" charset="0"/>
                <a:ea typeface="Calibri" panose="020F0502020204030204" pitchFamily="34" charset="0"/>
              </a:rPr>
              <a:t>. 2021;17(3):173-188. doi:</a:t>
            </a:r>
            <a:r>
              <a:rPr lang="en-GB" sz="1800" u="sng" dirty="0">
                <a:solidFill>
                  <a:srgbClr val="046FF8"/>
                </a:solidFill>
                <a:effectLst/>
                <a:latin typeface="Open Sans" panose="020B0606030504020204" pitchFamily="34" charset="0"/>
                <a:ea typeface="Calibri" panose="020F0502020204030204" pitchFamily="34" charset="0"/>
                <a:hlinkClick r:id="rId5"/>
              </a:rPr>
              <a:t>10.1177/1742395319845427</a:t>
            </a:r>
            <a:endParaRPr lang="en-GB" sz="1800" dirty="0">
              <a:effectLst/>
              <a:latin typeface="Arial" panose="020B060402020202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42729632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20D4F-9C94-C375-705C-2656B6913F12}"/>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F5CFC921-94E2-BDEF-AC70-C658EC8E6A7A}"/>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39E22FEA-0407-B09B-6015-F22665C7CB2A}"/>
              </a:ext>
            </a:extLst>
          </p:cNvPr>
          <p:cNvSpPr>
            <a:spLocks noGrp="1"/>
          </p:cNvSpPr>
          <p:nvPr>
            <p:ph type="body" sz="quarter" idx="11"/>
          </p:nvPr>
        </p:nvSpPr>
        <p:spPr>
          <a:xfrm>
            <a:off x="695324" y="908049"/>
            <a:ext cx="10801349" cy="709991"/>
          </a:xfrm>
        </p:spPr>
        <p:txBody>
          <a:bodyPr/>
          <a:lstStyle/>
          <a:p>
            <a:r>
              <a:rPr lang="en-GB" altLang="en-US" sz="2400" dirty="0"/>
              <a:t>Pair task </a:t>
            </a:r>
            <a:endParaRPr lang="en-GB" dirty="0"/>
          </a:p>
        </p:txBody>
      </p:sp>
      <p:graphicFrame>
        <p:nvGraphicFramePr>
          <p:cNvPr id="8" name="Diagram 7">
            <a:extLst>
              <a:ext uri="{FF2B5EF4-FFF2-40B4-BE49-F238E27FC236}">
                <a16:creationId xmlns:a16="http://schemas.microsoft.com/office/drawing/2014/main" id="{22D69DA3-FB80-6550-EB3F-D60B8157F7BF}"/>
              </a:ext>
            </a:extLst>
          </p:cNvPr>
          <p:cNvGraphicFramePr/>
          <p:nvPr/>
        </p:nvGraphicFramePr>
        <p:xfrm>
          <a:off x="695324" y="1510748"/>
          <a:ext cx="10327172" cy="426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5746969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A5C18-079B-ADE5-8DEA-1709D7E5B14D}"/>
            </a:ext>
          </a:extLst>
        </p:cNvPr>
        <p:cNvGrpSpPr/>
        <p:nvPr/>
      </p:nvGrpSpPr>
      <p:grpSpPr>
        <a:xfrm>
          <a:off x="0" y="0"/>
          <a:ext cx="0" cy="0"/>
          <a:chOff x="0" y="0"/>
          <a:chExt cx="0" cy="0"/>
        </a:xfrm>
      </p:grpSpPr>
      <p:sp>
        <p:nvSpPr>
          <p:cNvPr id="5122" name="Rectangle 6">
            <a:extLst>
              <a:ext uri="{FF2B5EF4-FFF2-40B4-BE49-F238E27FC236}">
                <a16:creationId xmlns:a16="http://schemas.microsoft.com/office/drawing/2014/main" id="{92AF1B9C-78E1-3690-D562-EDEB3192BD71}"/>
              </a:ext>
            </a:extLst>
          </p:cNvPr>
          <p:cNvSpPr>
            <a:spLocks noChangeArrowheads="1"/>
          </p:cNvSpPr>
          <p:nvPr/>
        </p:nvSpPr>
        <p:spPr bwMode="auto">
          <a:xfrm>
            <a:off x="1703389" y="188914"/>
            <a:ext cx="748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GB" altLang="en-US" sz="2800" b="1"/>
              <a:t> </a:t>
            </a:r>
            <a:endParaRPr lang="en-US" altLang="en-US" sz="2800"/>
          </a:p>
        </p:txBody>
      </p:sp>
      <p:sp>
        <p:nvSpPr>
          <p:cNvPr id="3" name="Text Placeholder 2">
            <a:extLst>
              <a:ext uri="{FF2B5EF4-FFF2-40B4-BE49-F238E27FC236}">
                <a16:creationId xmlns:a16="http://schemas.microsoft.com/office/drawing/2014/main" id="{2EAA9DD8-C3F3-83DF-3425-86184D15F473}"/>
              </a:ext>
            </a:extLst>
          </p:cNvPr>
          <p:cNvSpPr>
            <a:spLocks noGrp="1"/>
          </p:cNvSpPr>
          <p:nvPr>
            <p:ph type="body" sz="quarter" idx="11"/>
          </p:nvPr>
        </p:nvSpPr>
        <p:spPr>
          <a:xfrm>
            <a:off x="695324" y="908049"/>
            <a:ext cx="10801349" cy="709991"/>
          </a:xfrm>
        </p:spPr>
        <p:txBody>
          <a:bodyPr/>
          <a:lstStyle/>
          <a:p>
            <a:r>
              <a:rPr lang="en-GB" altLang="en-US" sz="2400" dirty="0"/>
              <a:t>Summary</a:t>
            </a:r>
            <a:endParaRPr lang="en-GB" dirty="0"/>
          </a:p>
        </p:txBody>
      </p:sp>
      <p:sp>
        <p:nvSpPr>
          <p:cNvPr id="2" name="Text Placeholder 1">
            <a:extLst>
              <a:ext uri="{FF2B5EF4-FFF2-40B4-BE49-F238E27FC236}">
                <a16:creationId xmlns:a16="http://schemas.microsoft.com/office/drawing/2014/main" id="{E3556AEE-E9A1-DA96-1BDF-32F309E56F8B}"/>
              </a:ext>
            </a:extLst>
          </p:cNvPr>
          <p:cNvSpPr>
            <a:spLocks noGrp="1"/>
          </p:cNvSpPr>
          <p:nvPr>
            <p:ph type="body" sz="quarter" idx="10"/>
          </p:nvPr>
        </p:nvSpPr>
        <p:spPr>
          <a:xfrm>
            <a:off x="695324" y="1618040"/>
            <a:ext cx="10938957" cy="4586845"/>
          </a:xfrm>
        </p:spPr>
        <p:txBody>
          <a:bodyPr numCol="1"/>
          <a:lstStyle/>
          <a:p>
            <a:pPr marL="457200">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marL="285750" indent="-285750">
              <a:lnSpc>
                <a:spcPct val="200000"/>
              </a:lnSpc>
              <a:spcBef>
                <a:spcPct val="0"/>
              </a:spcBef>
              <a:buFont typeface="Arial" panose="020B0604020202020204" pitchFamily="34" charset="0"/>
              <a:buChar char="•"/>
            </a:pPr>
            <a:endParaRPr lang="en-GB" sz="1800" dirty="0">
              <a:latin typeface="+mn-lt"/>
            </a:endParaRPr>
          </a:p>
        </p:txBody>
      </p:sp>
      <p:sp>
        <p:nvSpPr>
          <p:cNvPr id="5" name="TextBox 4">
            <a:extLst>
              <a:ext uri="{FF2B5EF4-FFF2-40B4-BE49-F238E27FC236}">
                <a16:creationId xmlns:a16="http://schemas.microsoft.com/office/drawing/2014/main" id="{A29EE70B-32E3-4DCD-B208-B8E48DF83324}"/>
              </a:ext>
            </a:extLst>
          </p:cNvPr>
          <p:cNvSpPr txBox="1"/>
          <p:nvPr/>
        </p:nvSpPr>
        <p:spPr>
          <a:xfrm>
            <a:off x="695324" y="1618040"/>
            <a:ext cx="11559208" cy="2096984"/>
          </a:xfrm>
          <a:prstGeom prst="rect">
            <a:avLst/>
          </a:prstGeom>
          <a:noFill/>
        </p:spPr>
        <p:txBody>
          <a:bodyPr wrap="square">
            <a:spAutoFit/>
          </a:bodyPr>
          <a:lstStyle/>
          <a:p>
            <a:pPr>
              <a:spcBef>
                <a:spcPts val="600"/>
              </a:spcBef>
              <a:spcAft>
                <a:spcPts val="600"/>
              </a:spcAft>
            </a:pPr>
            <a:r>
              <a:rPr lang="en-GB" sz="1800" dirty="0">
                <a:effectLst/>
                <a:latin typeface="Arial" panose="020B0604020202020204" pitchFamily="34" charset="0"/>
                <a:ea typeface="Calibri" panose="020F0502020204030204" pitchFamily="34" charset="0"/>
              </a:rPr>
              <a:t>The main principles of behaviour change models and theories: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Person-centred approaches – core conditions </a:t>
            </a:r>
          </a:p>
          <a:p>
            <a:pPr marL="285750" indent="-285750">
              <a:spcBef>
                <a:spcPts val="600"/>
              </a:spcBef>
              <a:spcAft>
                <a:spcPts val="600"/>
              </a:spcAft>
              <a:buFont typeface="Arial" panose="020B0604020202020204" pitchFamily="34" charset="0"/>
              <a:buChar char="•"/>
            </a:pPr>
            <a:r>
              <a:rPr lang="en-GB" dirty="0">
                <a:latin typeface="Arial" panose="020B0604020202020204" pitchFamily="34" charset="0"/>
                <a:ea typeface="Calibri" panose="020F0502020204030204" pitchFamily="34" charset="0"/>
              </a:rPr>
              <a:t>Biopsychosocial model</a:t>
            </a:r>
          </a:p>
          <a:p>
            <a:pPr marL="285750" indent="-285750">
              <a:spcBef>
                <a:spcPts val="600"/>
              </a:spcBef>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Self-determination theory</a:t>
            </a:r>
          </a:p>
          <a:p>
            <a:pPr marL="285750" indent="-285750">
              <a:lnSpc>
                <a:spcPct val="110000"/>
              </a:lnSpc>
              <a:spcBef>
                <a:spcPts val="600"/>
              </a:spcBef>
              <a:spcAft>
                <a:spcPts val="600"/>
              </a:spcAft>
              <a:buFont typeface="Arial" panose="020B0604020202020204" pitchFamily="34" charset="0"/>
              <a:buChar cha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036231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CACC-6D5F-29B2-198E-695F00140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1BBB55-B625-5AFA-3877-9D6F2E5D720C}"/>
              </a:ext>
            </a:extLst>
          </p:cNvPr>
          <p:cNvSpPr>
            <a:spLocks noGrp="1"/>
          </p:cNvSpPr>
          <p:nvPr>
            <p:ph type="body" sz="quarter" idx="11"/>
          </p:nvPr>
        </p:nvSpPr>
        <p:spPr/>
        <p:txBody>
          <a:bodyPr/>
          <a:lstStyle/>
          <a:p>
            <a:r>
              <a:rPr lang="en-GB" altLang="en-US" b="1" dirty="0"/>
              <a:t>Transtheoretical model </a:t>
            </a:r>
            <a:endParaRPr lang="en-GB" dirty="0"/>
          </a:p>
        </p:txBody>
      </p:sp>
      <p:sp>
        <p:nvSpPr>
          <p:cNvPr id="3" name="Text Placeholder 2">
            <a:extLst>
              <a:ext uri="{FF2B5EF4-FFF2-40B4-BE49-F238E27FC236}">
                <a16:creationId xmlns:a16="http://schemas.microsoft.com/office/drawing/2014/main" id="{0BA12020-FBAB-B4A9-588C-7E7735F6E09E}"/>
              </a:ext>
            </a:extLst>
          </p:cNvPr>
          <p:cNvSpPr>
            <a:spLocks noGrp="1"/>
          </p:cNvSpPr>
          <p:nvPr>
            <p:ph type="body" sz="quarter" idx="14"/>
          </p:nvPr>
        </p:nvSpPr>
        <p:spPr>
          <a:xfrm>
            <a:off x="703944" y="2238771"/>
            <a:ext cx="4474807" cy="1609415"/>
          </a:xfrm>
        </p:spPr>
        <p:txBody>
          <a:bodyPr/>
          <a:lstStyle/>
          <a:p>
            <a:r>
              <a:rPr lang="en-GB" dirty="0">
                <a:latin typeface="Arial" panose="020B0604020202020204" pitchFamily="34" charset="0"/>
                <a:cs typeface="Arial" panose="020B0604020202020204" pitchFamily="34" charset="0"/>
              </a:rPr>
              <a:t>Share your thoughts and ideas:</a:t>
            </a:r>
          </a:p>
          <a:p>
            <a:pPr marL="285750" indent="-285750">
              <a:spcBef>
                <a:spcPts val="600"/>
              </a:spcBef>
              <a:spcAft>
                <a:spcPts val="600"/>
              </a:spcAft>
              <a:buFont typeface="Arial" panose="020B0604020202020204" pitchFamily="34" charset="0"/>
              <a:buChar char="•"/>
            </a:pPr>
            <a:r>
              <a:rPr lang="en-GB" b="0" i="0" dirty="0">
                <a:latin typeface="Arial" panose="020B0604020202020204" pitchFamily="34" charset="0"/>
                <a:ea typeface="Calibri" panose="020F0502020204030204" pitchFamily="34" charset="0"/>
                <a:cs typeface="Arial" panose="020B0604020202020204" pitchFamily="34" charset="0"/>
              </a:rPr>
              <a:t>What do you currently know about the TTM Model? </a:t>
            </a:r>
          </a:p>
          <a:p>
            <a:endParaRPr lang="en-GB" dirty="0"/>
          </a:p>
        </p:txBody>
      </p:sp>
      <p:pic>
        <p:nvPicPr>
          <p:cNvPr id="7" name="Picture Placeholder 6">
            <a:extLst>
              <a:ext uri="{FF2B5EF4-FFF2-40B4-BE49-F238E27FC236}">
                <a16:creationId xmlns:a16="http://schemas.microsoft.com/office/drawing/2014/main" id="{EAF352BD-0CD6-0C90-F9AC-5F28D5519BB0}"/>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20455" r="20455"/>
          <a:stretch>
            <a:fillRect/>
          </a:stretch>
        </p:blipFill>
        <p:spPr bwMode="auto">
          <a:prstGeom prst="rect">
            <a:avLst/>
          </a:prstGeom>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2159222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AC155-F1C9-389D-0757-A2D2EF6070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2EE2EB-099D-9561-A525-FFD074DA96C8}"/>
              </a:ext>
            </a:extLst>
          </p:cNvPr>
          <p:cNvSpPr>
            <a:spLocks noGrp="1"/>
          </p:cNvSpPr>
          <p:nvPr>
            <p:ph type="body" sz="quarter" idx="11"/>
          </p:nvPr>
        </p:nvSpPr>
        <p:spPr/>
        <p:txBody>
          <a:bodyPr/>
          <a:lstStyle/>
          <a:p>
            <a:r>
              <a:rPr lang="en-GB" sz="3600" dirty="0">
                <a:solidFill>
                  <a:prstClr val="white"/>
                </a:solidFill>
                <a:latin typeface="Arial" panose="020B0604020202020204" pitchFamily="34" charset="0"/>
                <a:cs typeface="Arial" panose="020B0604020202020204" pitchFamily="34" charset="0"/>
              </a:rPr>
              <a:t>Level 3 </a:t>
            </a:r>
            <a:r>
              <a:rPr lang="en-GB" dirty="0">
                <a:effectLst/>
                <a:latin typeface="Arial" panose="020B0604020202020204" pitchFamily="34" charset="0"/>
                <a:ea typeface="Times New Roman" panose="02020603050405020304" pitchFamily="18" charset="0"/>
                <a:cs typeface="Arial" panose="020B0604020202020204" pitchFamily="34" charset="0"/>
              </a:rPr>
              <a:t>Programming, adapting and delivering exercise for adults with long-term health conditions</a:t>
            </a:r>
            <a:r>
              <a:rPr lang="en-GB" dirty="0">
                <a:solidFill>
                  <a:prstClr val="white"/>
                </a:solidFill>
                <a:latin typeface="Arial" panose="020B0604020202020204" pitchFamily="34" charset="0"/>
                <a:cs typeface="Arial" panose="020B0604020202020204" pitchFamily="34" charset="0"/>
              </a:rPr>
              <a:t>.</a:t>
            </a:r>
          </a:p>
          <a:p>
            <a:endParaRPr lang="en-GB" dirty="0">
              <a:solidFill>
                <a:prstClr val="white"/>
              </a:solidFill>
              <a:latin typeface="Arial" panose="020B0604020202020204" pitchFamily="34" charset="0"/>
              <a:cs typeface="Arial" panose="020B0604020202020204" pitchFamily="34" charset="0"/>
            </a:endParaRPr>
          </a:p>
          <a:p>
            <a:r>
              <a:rPr lang="en-GB" sz="3600" dirty="0">
                <a:solidFill>
                  <a:prstClr val="white"/>
                </a:solidFill>
                <a:latin typeface="Arial" panose="020B0604020202020204" pitchFamily="34" charset="0"/>
                <a:cs typeface="Arial" panose="020B0604020202020204" pitchFamily="34" charset="0"/>
              </a:rPr>
              <a:t>Behaviour change models</a:t>
            </a:r>
          </a:p>
        </p:txBody>
      </p:sp>
    </p:spTree>
    <p:custDataLst>
      <p:tags r:id="rId1"/>
    </p:custDataLst>
    <p:extLst>
      <p:ext uri="{BB962C8B-B14F-4D97-AF65-F5344CB8AC3E}">
        <p14:creationId xmlns:p14="http://schemas.microsoft.com/office/powerpoint/2010/main" val="551217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383069-CFA8-CBF7-374E-574DF831CFAA}"/>
              </a:ext>
            </a:extLst>
          </p:cNvPr>
          <p:cNvSpPr>
            <a:spLocks noGrp="1"/>
          </p:cNvSpPr>
          <p:nvPr>
            <p:ph type="body" sz="quarter" idx="11"/>
          </p:nvPr>
        </p:nvSpPr>
        <p:spPr/>
        <p:txBody>
          <a:bodyPr/>
          <a:lstStyle/>
          <a:p>
            <a:r>
              <a:rPr lang="en-GB" dirty="0">
                <a:latin typeface="Arial" panose="020B0604020202020204" pitchFamily="34" charset="0"/>
                <a:cs typeface="Arial" panose="020B0604020202020204" pitchFamily="34" charset="0"/>
              </a:rPr>
              <a:t>Main components </a:t>
            </a:r>
          </a:p>
        </p:txBody>
      </p:sp>
      <p:sp>
        <p:nvSpPr>
          <p:cNvPr id="3" name="Content Placeholder 2">
            <a:extLst>
              <a:ext uri="{FF2B5EF4-FFF2-40B4-BE49-F238E27FC236}">
                <a16:creationId xmlns:a16="http://schemas.microsoft.com/office/drawing/2014/main" id="{A6E07F5F-E872-8648-6A7F-02FA521C719E}"/>
              </a:ext>
            </a:extLst>
          </p:cNvPr>
          <p:cNvSpPr>
            <a:spLocks noGrp="1"/>
          </p:cNvSpPr>
          <p:nvPr>
            <p:ph sz="quarter" idx="15"/>
          </p:nvPr>
        </p:nvSpPr>
        <p:spPr>
          <a:xfrm>
            <a:off x="701749" y="740161"/>
            <a:ext cx="10783887" cy="4218608"/>
          </a:xfrm>
        </p:spPr>
        <p:txBody>
          <a:bodyPr>
            <a:normAutofit/>
          </a:bodyPr>
          <a:lstStyle/>
          <a:p>
            <a:pPr marL="285750" indent="-285750" algn="l">
              <a:lnSpc>
                <a:spcPct val="150000"/>
              </a:lnSpc>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Stages of change </a:t>
            </a:r>
          </a:p>
          <a:p>
            <a:pPr marL="285750" indent="-285750" algn="l">
              <a:lnSpc>
                <a:spcPct val="150000"/>
              </a:lnSpc>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Processes of change </a:t>
            </a:r>
          </a:p>
          <a:p>
            <a:pPr marL="285750" indent="-285750" algn="l">
              <a:lnSpc>
                <a:spcPct val="150000"/>
              </a:lnSpc>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Self-efficacy </a:t>
            </a:r>
          </a:p>
          <a:p>
            <a:pPr marL="285750" indent="-285750" algn="l">
              <a:lnSpc>
                <a:spcPct val="150000"/>
              </a:lnSpc>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Various motivational tools can be used </a:t>
            </a:r>
          </a:p>
        </p:txBody>
      </p:sp>
    </p:spTree>
    <p:custDataLst>
      <p:tags r:id="rId1"/>
    </p:custDataLst>
    <p:extLst>
      <p:ext uri="{BB962C8B-B14F-4D97-AF65-F5344CB8AC3E}">
        <p14:creationId xmlns:p14="http://schemas.microsoft.com/office/powerpoint/2010/main" val="886416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2EA05-AB67-3829-2652-E7E607EC37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AA480F5-57A8-B6FF-BCF0-742399FC3E80}"/>
              </a:ext>
            </a:extLst>
          </p:cNvPr>
          <p:cNvSpPr>
            <a:spLocks noGrp="1"/>
          </p:cNvSpPr>
          <p:nvPr>
            <p:ph type="body" sz="quarter" idx="11"/>
          </p:nvPr>
        </p:nvSpPr>
        <p:spPr>
          <a:xfrm>
            <a:off x="632463" y="725610"/>
            <a:ext cx="8285497" cy="790327"/>
          </a:xfrm>
        </p:spPr>
        <p:txBody>
          <a:bodyPr/>
          <a:lstStyle/>
          <a:p>
            <a:r>
              <a:rPr lang="en-GB" dirty="0">
                <a:latin typeface="Arial" panose="020B0604020202020204" pitchFamily="34" charset="0"/>
                <a:cs typeface="Arial" panose="020B0604020202020204" pitchFamily="34" charset="0"/>
              </a:rPr>
              <a:t>Stages of change </a:t>
            </a:r>
          </a:p>
        </p:txBody>
      </p:sp>
      <p:graphicFrame>
        <p:nvGraphicFramePr>
          <p:cNvPr id="3" name="Diagram 2">
            <a:extLst>
              <a:ext uri="{FF2B5EF4-FFF2-40B4-BE49-F238E27FC236}">
                <a16:creationId xmlns:a16="http://schemas.microsoft.com/office/drawing/2014/main" id="{320765E3-4EE8-FF3E-DC00-7FE1B376A882}"/>
              </a:ext>
            </a:extLst>
          </p:cNvPr>
          <p:cNvGraphicFramePr/>
          <p:nvPr/>
        </p:nvGraphicFramePr>
        <p:xfrm>
          <a:off x="2733262" y="725610"/>
          <a:ext cx="9074426" cy="5844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34568ADD-6E4C-675F-2604-0444DC342665}"/>
              </a:ext>
            </a:extLst>
          </p:cNvPr>
          <p:cNvSpPr/>
          <p:nvPr/>
        </p:nvSpPr>
        <p:spPr>
          <a:xfrm>
            <a:off x="1500809" y="1639957"/>
            <a:ext cx="1918252" cy="576469"/>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Termination </a:t>
            </a:r>
          </a:p>
          <a:p>
            <a:pPr algn="ctr"/>
            <a:r>
              <a:rPr lang="en-GB" dirty="0">
                <a:latin typeface="Arial" panose="020B0604020202020204" pitchFamily="34" charset="0"/>
                <a:cs typeface="Arial" panose="020B0604020202020204" pitchFamily="34" charset="0"/>
              </a:rPr>
              <a:t>The cycle ends</a:t>
            </a:r>
          </a:p>
        </p:txBody>
      </p:sp>
      <p:cxnSp>
        <p:nvCxnSpPr>
          <p:cNvPr id="7" name="Straight Arrow Connector 6">
            <a:extLst>
              <a:ext uri="{FF2B5EF4-FFF2-40B4-BE49-F238E27FC236}">
                <a16:creationId xmlns:a16="http://schemas.microsoft.com/office/drawing/2014/main" id="{27C89253-3831-23D1-CFB7-085C2598AF23}"/>
              </a:ext>
            </a:extLst>
          </p:cNvPr>
          <p:cNvCxnSpPr/>
          <p:nvPr/>
        </p:nvCxnSpPr>
        <p:spPr>
          <a:xfrm flipH="1" flipV="1">
            <a:off x="3071192" y="2365513"/>
            <a:ext cx="1361660" cy="1411357"/>
          </a:xfrm>
          <a:prstGeom prst="straightConnector1">
            <a:avLst/>
          </a:prstGeom>
          <a:ln w="19050"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Rectangle 7">
            <a:extLst>
              <a:ext uri="{FF2B5EF4-FFF2-40B4-BE49-F238E27FC236}">
                <a16:creationId xmlns:a16="http://schemas.microsoft.com/office/drawing/2014/main" id="{61527C52-4433-9575-C6D4-A63B1AE4A396}"/>
              </a:ext>
            </a:extLst>
          </p:cNvPr>
          <p:cNvSpPr/>
          <p:nvPr/>
        </p:nvSpPr>
        <p:spPr>
          <a:xfrm>
            <a:off x="483378" y="4398066"/>
            <a:ext cx="2438729" cy="1779104"/>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0070C0"/>
                </a:solidFill>
                <a:latin typeface="Arial" panose="020B0604020202020204" pitchFamily="34" charset="0"/>
                <a:cs typeface="Arial" panose="020B0604020202020204" pitchFamily="34" charset="0"/>
              </a:rPr>
              <a:t>Consider individual readiness to make a change at each stage?</a:t>
            </a:r>
          </a:p>
        </p:txBody>
      </p:sp>
    </p:spTree>
    <p:custDataLst>
      <p:tags r:id="rId1"/>
    </p:custDataLst>
    <p:extLst>
      <p:ext uri="{BB962C8B-B14F-4D97-AF65-F5344CB8AC3E}">
        <p14:creationId xmlns:p14="http://schemas.microsoft.com/office/powerpoint/2010/main" val="2465497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4EE0-AC4D-1EE1-E865-54381060E7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14AEC2-BE4C-BA53-62CC-5D9A2DAAA341}"/>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Processes of change  </a:t>
            </a:r>
          </a:p>
        </p:txBody>
      </p:sp>
      <p:sp>
        <p:nvSpPr>
          <p:cNvPr id="6" name="TextBox 5">
            <a:extLst>
              <a:ext uri="{FF2B5EF4-FFF2-40B4-BE49-F238E27FC236}">
                <a16:creationId xmlns:a16="http://schemas.microsoft.com/office/drawing/2014/main" id="{75E56CFB-37E7-6FE3-D9BA-CD3CD7B93728}"/>
              </a:ext>
            </a:extLst>
          </p:cNvPr>
          <p:cNvSpPr txBox="1"/>
          <p:nvPr/>
        </p:nvSpPr>
        <p:spPr>
          <a:xfrm>
            <a:off x="701749" y="1326651"/>
            <a:ext cx="4840974" cy="4500719"/>
          </a:xfrm>
          <a:prstGeom prst="rect">
            <a:avLst/>
          </a:prstGeom>
          <a:noFill/>
        </p:spPr>
        <p:txBody>
          <a:bodyPr wrap="square">
            <a:spAutoFit/>
          </a:bodyPr>
          <a:lstStyle/>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Consciousness raising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Self-liberation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Social liberation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Counter conditioning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Stimulus control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Self-re-evaluation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Environmental re-evaluation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Contingency/ reinforcement management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Dramatic relief </a:t>
            </a:r>
          </a:p>
          <a:p>
            <a:pPr marL="342900" lvl="0" indent="-342900">
              <a:lnSpc>
                <a:spcPct val="110000"/>
              </a:lnSpc>
              <a:spcBef>
                <a:spcPts val="600"/>
              </a:spcBef>
              <a:spcAft>
                <a:spcPts val="600"/>
              </a:spcAft>
              <a:buFont typeface="+mj-lt"/>
              <a:buAutoNum type="arabicPeriod"/>
            </a:pPr>
            <a:r>
              <a:rPr lang="en-GB" sz="1800" dirty="0">
                <a:effectLst/>
                <a:latin typeface="Arial" panose="020B0604020202020204" pitchFamily="34" charset="0"/>
                <a:ea typeface="Calibri" panose="020F0502020204030204" pitchFamily="34" charset="0"/>
              </a:rPr>
              <a:t>Helping relationships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5F13A34C-E656-0AA3-0B50-794B39418C49}"/>
              </a:ext>
            </a:extLst>
          </p:cNvPr>
          <p:cNvSpPr/>
          <p:nvPr/>
        </p:nvSpPr>
        <p:spPr>
          <a:xfrm>
            <a:off x="6300792" y="1244098"/>
            <a:ext cx="4840973" cy="4500719"/>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0000"/>
              </a:lnSpc>
              <a:spcBef>
                <a:spcPts val="600"/>
              </a:spcBef>
              <a:spcAft>
                <a:spcPts val="600"/>
              </a:spcAft>
            </a:pPr>
            <a:r>
              <a:rPr lang="en-GB" sz="18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Pair research task:</a:t>
            </a:r>
          </a:p>
          <a:p>
            <a:pPr algn="ctr">
              <a:lnSpc>
                <a:spcPct val="110000"/>
              </a:lnSpc>
              <a:spcBef>
                <a:spcPts val="600"/>
              </a:spcBef>
              <a:spcAft>
                <a:spcPts val="600"/>
              </a:spcAft>
            </a:pPr>
            <a:endParaRPr lang="en-GB"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10000"/>
              </a:lnSpc>
              <a:spcBef>
                <a:spcPts val="600"/>
              </a:spcBef>
              <a:spcAft>
                <a:spcPts val="600"/>
              </a:spcAft>
            </a:pPr>
            <a:r>
              <a:rPr lang="en-GB" sz="1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Find examples for each process </a:t>
            </a:r>
          </a:p>
        </p:txBody>
      </p:sp>
    </p:spTree>
    <p:custDataLst>
      <p:tags r:id="rId1"/>
    </p:custDataLst>
    <p:extLst>
      <p:ext uri="{BB962C8B-B14F-4D97-AF65-F5344CB8AC3E}">
        <p14:creationId xmlns:p14="http://schemas.microsoft.com/office/powerpoint/2010/main" val="149703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BFE58-5621-32C9-E3E5-7E31F08ED4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F102F4-85F9-B3B3-B5AF-54FA64351CE0}"/>
              </a:ext>
            </a:extLst>
          </p:cNvPr>
          <p:cNvSpPr>
            <a:spLocks noGrp="1"/>
          </p:cNvSpPr>
          <p:nvPr>
            <p:ph type="body" sz="quarter" idx="11"/>
          </p:nvPr>
        </p:nvSpPr>
        <p:spPr>
          <a:xfrm>
            <a:off x="701749" y="760178"/>
            <a:ext cx="8285497" cy="790327"/>
          </a:xfrm>
        </p:spPr>
        <p:txBody>
          <a:bodyPr/>
          <a:lstStyle/>
          <a:p>
            <a:r>
              <a:rPr lang="en-GB" dirty="0">
                <a:latin typeface="Arial" panose="020B0604020202020204" pitchFamily="34" charset="0"/>
                <a:cs typeface="Arial" panose="020B0604020202020204" pitchFamily="34" charset="0"/>
              </a:rPr>
              <a:t>Self-efficacy</a:t>
            </a:r>
          </a:p>
        </p:txBody>
      </p:sp>
      <p:sp>
        <p:nvSpPr>
          <p:cNvPr id="5" name="TextBox 4">
            <a:extLst>
              <a:ext uri="{FF2B5EF4-FFF2-40B4-BE49-F238E27FC236}">
                <a16:creationId xmlns:a16="http://schemas.microsoft.com/office/drawing/2014/main" id="{89AA3354-C9E5-F2BC-D49E-5311DE1CF6DE}"/>
              </a:ext>
            </a:extLst>
          </p:cNvPr>
          <p:cNvSpPr txBox="1"/>
          <p:nvPr/>
        </p:nvSpPr>
        <p:spPr>
          <a:xfrm>
            <a:off x="701749" y="1550505"/>
            <a:ext cx="4138608" cy="2355517"/>
          </a:xfrm>
          <a:prstGeom prst="rect">
            <a:avLst/>
          </a:prstGeom>
          <a:noFill/>
        </p:spPr>
        <p:txBody>
          <a:bodyPr wrap="square">
            <a:spAutoFit/>
          </a:bodyPr>
          <a:lstStyle/>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Efficacy expectations </a:t>
            </a:r>
            <a:r>
              <a:rPr lang="en-GB" sz="1800" dirty="0">
                <a:effectLst/>
                <a:latin typeface="Arial" panose="020B0604020202020204" pitchFamily="34" charset="0"/>
                <a:ea typeface="Calibri" panose="020F0502020204030204" pitchFamily="34" charset="0"/>
              </a:rPr>
              <a:t>- perceived confidence about their ability, </a:t>
            </a:r>
            <a:r>
              <a:rPr lang="en-GB" sz="1800" b="1" dirty="0">
                <a:effectLst/>
                <a:latin typeface="Arial" panose="020B0604020202020204" pitchFamily="34" charset="0"/>
                <a:ea typeface="Calibri" panose="020F0502020204030204" pitchFamily="34" charset="0"/>
              </a:rPr>
              <a:t>not</a:t>
            </a:r>
            <a:r>
              <a:rPr lang="en-GB" sz="1800" dirty="0">
                <a:effectLst/>
                <a:latin typeface="Arial" panose="020B0604020202020204" pitchFamily="34" charset="0"/>
                <a:ea typeface="Calibri" panose="020F0502020204030204" pitchFamily="34" charset="0"/>
              </a:rPr>
              <a:t> the same as their </a:t>
            </a:r>
            <a:r>
              <a:rPr lang="en-GB" sz="1800" b="1" dirty="0">
                <a:effectLst/>
                <a:latin typeface="Arial" panose="020B0604020202020204" pitchFamily="34" charset="0"/>
                <a:ea typeface="Calibri" panose="020F0502020204030204" pitchFamily="34" charset="0"/>
              </a:rPr>
              <a:t>actual ability</a:t>
            </a:r>
            <a:r>
              <a:rPr lang="en-GB" sz="1800" dirty="0">
                <a:effectLst/>
                <a:latin typeface="Arial" panose="020B0604020202020204" pitchFamily="34" charset="0"/>
                <a:ea typeface="Calibri" panose="020F0502020204030204" pitchFamily="34" charset="0"/>
              </a:rPr>
              <a:t>! </a:t>
            </a:r>
            <a:endParaRPr lang="en-GB" dirty="0">
              <a:latin typeface="Arial" panose="020B0604020202020204" pitchFamily="34" charset="0"/>
              <a:ea typeface="Calibri" panose="020F0502020204030204" pitchFamily="34" charset="0"/>
            </a:endParaRPr>
          </a:p>
          <a:p>
            <a:pPr marL="342900" lvl="0" indent="-342900">
              <a:lnSpc>
                <a:spcPct val="110000"/>
              </a:lnSpc>
              <a:spcBef>
                <a:spcPts val="600"/>
              </a:spcBef>
              <a:spcAft>
                <a:spcPts val="600"/>
              </a:spcAft>
              <a:buFont typeface="Arial" panose="020B0604020202020204" pitchFamily="34" charset="0"/>
              <a:buChar char="•"/>
            </a:pPr>
            <a:r>
              <a:rPr lang="en-GB" sz="1800" b="1" dirty="0">
                <a:effectLst/>
                <a:latin typeface="Arial" panose="020B0604020202020204" pitchFamily="34" charset="0"/>
                <a:ea typeface="Calibri" panose="020F0502020204030204" pitchFamily="34" charset="0"/>
              </a:rPr>
              <a:t>Outcome expectations </a:t>
            </a:r>
            <a:r>
              <a:rPr lang="en-GB" sz="1800" dirty="0">
                <a:effectLst/>
                <a:latin typeface="Arial" panose="020B0604020202020204" pitchFamily="34" charset="0"/>
                <a:ea typeface="Calibri" panose="020F0502020204030204" pitchFamily="34" charset="0"/>
              </a:rPr>
              <a:t>- do they see possible actions as making a difference to their current circumstances.</a:t>
            </a:r>
          </a:p>
        </p:txBody>
      </p:sp>
      <p:pic>
        <p:nvPicPr>
          <p:cNvPr id="2050" name="Picture 2" descr="Retro effect and toned image of a woman hand writing on a notebook. Handwritten quote Whether you think you can or you think you can't, you're right - Henry Ford as inspirational concept image">
            <a:extLst>
              <a:ext uri="{FF2B5EF4-FFF2-40B4-BE49-F238E27FC236}">
                <a16:creationId xmlns:a16="http://schemas.microsoft.com/office/drawing/2014/main" id="{6941DDEB-13E6-F5B2-98D7-CB7EF3316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0905" y="1219328"/>
            <a:ext cx="6072344" cy="40583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41401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63102ca-90b4-4b49-ac83-7aff3116fe30">
      <Terms xmlns="http://schemas.microsoft.com/office/infopath/2007/PartnerControls"/>
    </lcf76f155ced4ddcb4097134ff3c332f>
    <TaxCatchAll xmlns="33c8f57f-4d68-4232-9613-ad1b7d92bd5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0AB4259EC385439F2A8C7784E02AFB" ma:contentTypeVersion="17" ma:contentTypeDescription="Create a new document." ma:contentTypeScope="" ma:versionID="b7a31cadbfe097fef35acce93ef0b80b">
  <xsd:schema xmlns:xsd="http://www.w3.org/2001/XMLSchema" xmlns:xs="http://www.w3.org/2001/XMLSchema" xmlns:p="http://schemas.microsoft.com/office/2006/metadata/properties" xmlns:ns2="c63102ca-90b4-4b49-ac83-7aff3116fe30" xmlns:ns3="33c8f57f-4d68-4232-9613-ad1b7d92bd52" targetNamespace="http://schemas.microsoft.com/office/2006/metadata/properties" ma:root="true" ma:fieldsID="70d03595316670ac2912ecc678c368b7" ns2:_="" ns3:_="">
    <xsd:import namespace="c63102ca-90b4-4b49-ac83-7aff3116fe30"/>
    <xsd:import namespace="33c8f57f-4d68-4232-9613-ad1b7d92bd5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SearchPropertie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3102ca-90b4-4b49-ac83-7aff3116fe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934352-835e-48ab-b831-1bf7e97c38f7" ma:termSetId="09814cd3-568e-fe90-9814-8d621ff8fb84" ma:anchorId="fba54fb3-c3e1-fe81-a776-ca4b69148c4d" ma:open="true" ma:isKeyword="false">
      <xsd:complexType>
        <xsd:sequence>
          <xsd:element ref="pc:Terms" minOccurs="0" maxOccurs="1"/>
        </xsd:sequence>
      </xsd:complex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c8f57f-4d68-4232-9613-ad1b7d92bd5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f6ddff3-6707-46fc-9c13-3f10af043dfc}" ma:internalName="TaxCatchAll" ma:showField="CatchAllData" ma:web="33c8f57f-4d68-4232-9613-ad1b7d92bd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E8770B-D131-4747-95BC-07C3F66C6163}">
  <ds:schemaRefs>
    <ds:schemaRef ds:uri="http://schemas.microsoft.com/office/2006/metadata/properties"/>
    <ds:schemaRef ds:uri="http://schemas.microsoft.com/office/infopath/2007/PartnerControls"/>
    <ds:schemaRef ds:uri="c63102ca-90b4-4b49-ac83-7aff3116fe30"/>
    <ds:schemaRef ds:uri="33c8f57f-4d68-4232-9613-ad1b7d92bd52"/>
  </ds:schemaRefs>
</ds:datastoreItem>
</file>

<file path=customXml/itemProps2.xml><?xml version="1.0" encoding="utf-8"?>
<ds:datastoreItem xmlns:ds="http://schemas.openxmlformats.org/officeDocument/2006/customXml" ds:itemID="{DF886B61-F753-49F8-BC42-542E24435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3102ca-90b4-4b49-ac83-7aff3116fe30"/>
    <ds:schemaRef ds:uri="33c8f57f-4d68-4232-9613-ad1b7d92bd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603113-0973-4091-B8F4-16782BF25F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718</TotalTime>
  <Words>2220</Words>
  <Application>Microsoft Office PowerPoint</Application>
  <PresentationFormat>Widescreen</PresentationFormat>
  <Paragraphs>318</Paragraphs>
  <Slides>50</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Arial</vt:lpstr>
      <vt:lpstr>Body</vt:lpstr>
      <vt:lpstr>Calibri</vt:lpstr>
      <vt:lpstr>Calibri Light</vt:lpstr>
      <vt:lpstr>Courier New</vt:lpstr>
      <vt:lpstr>Heading</vt:lpstr>
      <vt:lpstr>Open Sans</vt:lpstr>
      <vt:lpstr>Sub heading</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Titley</dc:creator>
  <cp:lastModifiedBy>Rosie Coote-Cowling</cp:lastModifiedBy>
  <cp:revision>15</cp:revision>
  <dcterms:created xsi:type="dcterms:W3CDTF">2023-11-17T17:39:16Z</dcterms:created>
  <dcterms:modified xsi:type="dcterms:W3CDTF">2025-02-12T12:39:52Z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0x010100CA0AB4259EC385439F2A8C7784E02AFB</vt:lpwstr>
  </property>
  <property fmtid="{D5CDD505-2E9C-101B-9397-08002B2CF9AE}" pid="3" name="MediaServiceImageTags">
    <vt:lpwstr/>
  </property>
  <property fmtid="{D5CDD505-2E9C-101B-9397-08002B2CF9AE}" pid="4" name="ArticulateGUID">
    <vt:lpwstr>9BC532B7-17BA-4154-B982-5F8D2CAC5CC7</vt:lpwstr>
  </property>
  <property fmtid="{D5CDD505-2E9C-101B-9397-08002B2CF9AE}" pid="5" name="ArticulatePath">
    <vt:lpwstr>https://ymca1844.sharepoint.com/sites/Awards/product/Shared Documents/Next Generation/LTC/Programme and adapt LTC teaching resources/2 a.b.c. Behaviour change</vt:lpwstr>
  </property>
</Properties>
</file>