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3" r:id="rId4"/>
  </p:sldMasterIdLst>
  <p:notesMasterIdLst>
    <p:notesMasterId r:id="rId23"/>
  </p:notesMasterIdLst>
  <p:handoutMasterIdLst>
    <p:handoutMasterId r:id="rId24"/>
  </p:handoutMasterIdLst>
  <p:sldIdLst>
    <p:sldId id="364" r:id="rId5"/>
    <p:sldId id="494" r:id="rId6"/>
    <p:sldId id="552" r:id="rId7"/>
    <p:sldId id="1415" r:id="rId8"/>
    <p:sldId id="1418" r:id="rId9"/>
    <p:sldId id="1416" r:id="rId10"/>
    <p:sldId id="1408" r:id="rId11"/>
    <p:sldId id="1409" r:id="rId12"/>
    <p:sldId id="1410" r:id="rId13"/>
    <p:sldId id="1411" r:id="rId14"/>
    <p:sldId id="1413" r:id="rId15"/>
    <p:sldId id="1412" r:id="rId16"/>
    <p:sldId id="1419" r:id="rId17"/>
    <p:sldId id="1417" r:id="rId18"/>
    <p:sldId id="1414" r:id="rId19"/>
    <p:sldId id="1394" r:id="rId20"/>
    <p:sldId id="1407" r:id="rId21"/>
    <p:sldId id="551" r:id="rId22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ather Barnett" initials="HB" lastIdx="4" clrIdx="0"/>
  <p:cmAuthor id="1" name="Simon Titley" initials="STT" lastIdx="3" clrIdx="1">
    <p:extLst>
      <p:ext uri="{19B8F6BF-5375-455C-9EA6-DF929625EA0E}">
        <p15:presenceInfo xmlns:p15="http://schemas.microsoft.com/office/powerpoint/2012/main" userId="Simon Titley" providerId="None"/>
      </p:ext>
    </p:extLst>
  </p:cmAuthor>
  <p:cmAuthor id="2" name="Allison Bagshaw" initials="AB" lastIdx="2" clrIdx="2">
    <p:extLst>
      <p:ext uri="{19B8F6BF-5375-455C-9EA6-DF929625EA0E}">
        <p15:presenceInfo xmlns:p15="http://schemas.microsoft.com/office/powerpoint/2012/main" userId="S::allison.bagshaw@ymca.co.uk::aced5d60-590e-4539-8036-be8b5f401cfb" providerId="AD"/>
      </p:ext>
    </p:extLst>
  </p:cmAuthor>
  <p:cmAuthor id="3" name="Simon Titley" initials="ST" lastIdx="1" clrIdx="3">
    <p:extLst>
      <p:ext uri="{19B8F6BF-5375-455C-9EA6-DF929625EA0E}">
        <p15:presenceInfo xmlns:p15="http://schemas.microsoft.com/office/powerpoint/2012/main" userId="S::simon.titley@ymca.co.uk::5b109568-eeac-4d09-811d-ab233b3c8ec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AFDA"/>
    <a:srgbClr val="0070C0"/>
    <a:srgbClr val="F04E23"/>
    <a:srgbClr val="C92446"/>
    <a:srgbClr val="D2D0B9"/>
    <a:srgbClr val="42358E"/>
    <a:srgbClr val="C1F0FF"/>
    <a:srgbClr val="E4351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84943B-949C-45AA-B893-1EA9149AD221}" v="3" dt="2025-02-12T13:27:30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49575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ie Coote-Cowling" userId="c5f4afe0-c3a5-4aec-94c8-4cf915783f5c" providerId="ADAL" clId="{0284943B-949C-45AA-B893-1EA9149AD221}"/>
    <pc:docChg chg="undo custSel modSld">
      <pc:chgData name="Rosie Coote-Cowling" userId="c5f4afe0-c3a5-4aec-94c8-4cf915783f5c" providerId="ADAL" clId="{0284943B-949C-45AA-B893-1EA9149AD221}" dt="2025-02-12T13:29:00.867" v="146" actId="1076"/>
      <pc:docMkLst>
        <pc:docMk/>
      </pc:docMkLst>
      <pc:sldChg chg="modSp mod">
        <pc:chgData name="Rosie Coote-Cowling" userId="c5f4afe0-c3a5-4aec-94c8-4cf915783f5c" providerId="ADAL" clId="{0284943B-949C-45AA-B893-1EA9149AD221}" dt="2025-02-12T13:22:21.676" v="64" actId="20577"/>
        <pc:sldMkLst>
          <pc:docMk/>
          <pc:sldMk cId="1478505570" sldId="494"/>
        </pc:sldMkLst>
        <pc:spChg chg="mod">
          <ac:chgData name="Rosie Coote-Cowling" userId="c5f4afe0-c3a5-4aec-94c8-4cf915783f5c" providerId="ADAL" clId="{0284943B-949C-45AA-B893-1EA9149AD221}" dt="2025-02-12T13:22:21.676" v="64" actId="20577"/>
          <ac:spMkLst>
            <pc:docMk/>
            <pc:sldMk cId="1478505570" sldId="494"/>
            <ac:spMk id="5" creationId="{57735187-BE95-8AE3-F6A3-51B0811C7CE6}"/>
          </ac:spMkLst>
        </pc:spChg>
      </pc:sldChg>
      <pc:sldChg chg="modSp">
        <pc:chgData name="Rosie Coote-Cowling" userId="c5f4afe0-c3a5-4aec-94c8-4cf915783f5c" providerId="ADAL" clId="{0284943B-949C-45AA-B893-1EA9149AD221}" dt="2025-02-12T13:22:46.626" v="65" actId="14826"/>
        <pc:sldMkLst>
          <pc:docMk/>
          <pc:sldMk cId="595845577" sldId="552"/>
        </pc:sldMkLst>
        <pc:picChg chg="mod">
          <ac:chgData name="Rosie Coote-Cowling" userId="c5f4afe0-c3a5-4aec-94c8-4cf915783f5c" providerId="ADAL" clId="{0284943B-949C-45AA-B893-1EA9149AD221}" dt="2025-02-12T13:22:46.626" v="65" actId="14826"/>
          <ac:picMkLst>
            <pc:docMk/>
            <pc:sldMk cId="595845577" sldId="552"/>
            <ac:picMk id="6" creationId="{B472AB0B-7B3C-8D9B-9B0D-0A7464B48572}"/>
          </ac:picMkLst>
        </pc:picChg>
      </pc:sldChg>
      <pc:sldChg chg="modSp mod">
        <pc:chgData name="Rosie Coote-Cowling" userId="c5f4afe0-c3a5-4aec-94c8-4cf915783f5c" providerId="ADAL" clId="{0284943B-949C-45AA-B893-1EA9149AD221}" dt="2025-02-12T13:29:00.867" v="146" actId="1076"/>
        <pc:sldMkLst>
          <pc:docMk/>
          <pc:sldMk cId="2993797603" sldId="1407"/>
        </pc:sldMkLst>
        <pc:spChg chg="mod">
          <ac:chgData name="Rosie Coote-Cowling" userId="c5f4afe0-c3a5-4aec-94c8-4cf915783f5c" providerId="ADAL" clId="{0284943B-949C-45AA-B893-1EA9149AD221}" dt="2025-02-12T13:29:00.867" v="146" actId="1076"/>
          <ac:spMkLst>
            <pc:docMk/>
            <pc:sldMk cId="2993797603" sldId="1407"/>
            <ac:spMk id="5" creationId="{2B7F8949-8946-9904-7626-ACF0536A7044}"/>
          </ac:spMkLst>
        </pc:spChg>
      </pc:sldChg>
      <pc:sldChg chg="modSp">
        <pc:chgData name="Rosie Coote-Cowling" userId="c5f4afe0-c3a5-4aec-94c8-4cf915783f5c" providerId="ADAL" clId="{0284943B-949C-45AA-B893-1EA9149AD221}" dt="2025-02-12T13:24:19.961" v="80" actId="14826"/>
        <pc:sldMkLst>
          <pc:docMk/>
          <pc:sldMk cId="4126985397" sldId="1408"/>
        </pc:sldMkLst>
        <pc:picChg chg="mod">
          <ac:chgData name="Rosie Coote-Cowling" userId="c5f4afe0-c3a5-4aec-94c8-4cf915783f5c" providerId="ADAL" clId="{0284943B-949C-45AA-B893-1EA9149AD221}" dt="2025-02-12T13:24:19.961" v="80" actId="14826"/>
          <ac:picMkLst>
            <pc:docMk/>
            <pc:sldMk cId="4126985397" sldId="1408"/>
            <ac:picMk id="6" creationId="{3C9FA206-7B3B-F5B5-6BB8-D939ED88693D}"/>
          </ac:picMkLst>
        </pc:picChg>
      </pc:sldChg>
      <pc:sldChg chg="modSp mod">
        <pc:chgData name="Rosie Coote-Cowling" userId="c5f4afe0-c3a5-4aec-94c8-4cf915783f5c" providerId="ADAL" clId="{0284943B-949C-45AA-B893-1EA9149AD221}" dt="2025-02-12T13:25:00.730" v="94" actId="20577"/>
        <pc:sldMkLst>
          <pc:docMk/>
          <pc:sldMk cId="1365794430" sldId="1409"/>
        </pc:sldMkLst>
        <pc:spChg chg="mod">
          <ac:chgData name="Rosie Coote-Cowling" userId="c5f4afe0-c3a5-4aec-94c8-4cf915783f5c" providerId="ADAL" clId="{0284943B-949C-45AA-B893-1EA9149AD221}" dt="2025-02-12T13:25:00.730" v="94" actId="20577"/>
          <ac:spMkLst>
            <pc:docMk/>
            <pc:sldMk cId="1365794430" sldId="1409"/>
            <ac:spMk id="5" creationId="{3F5A08B1-91E6-DEA3-4B2F-167046E99654}"/>
          </ac:spMkLst>
        </pc:spChg>
      </pc:sldChg>
      <pc:sldChg chg="modSp mod">
        <pc:chgData name="Rosie Coote-Cowling" userId="c5f4afe0-c3a5-4aec-94c8-4cf915783f5c" providerId="ADAL" clId="{0284943B-949C-45AA-B893-1EA9149AD221}" dt="2025-02-12T13:25:19.710" v="105" actId="20577"/>
        <pc:sldMkLst>
          <pc:docMk/>
          <pc:sldMk cId="3736675009" sldId="1410"/>
        </pc:sldMkLst>
        <pc:spChg chg="mod">
          <ac:chgData name="Rosie Coote-Cowling" userId="c5f4afe0-c3a5-4aec-94c8-4cf915783f5c" providerId="ADAL" clId="{0284943B-949C-45AA-B893-1EA9149AD221}" dt="2025-02-12T13:25:19.710" v="105" actId="20577"/>
          <ac:spMkLst>
            <pc:docMk/>
            <pc:sldMk cId="3736675009" sldId="1410"/>
            <ac:spMk id="5" creationId="{20911E4B-12B4-3302-F0DF-4CA22BF7A68A}"/>
          </ac:spMkLst>
        </pc:spChg>
      </pc:sldChg>
      <pc:sldChg chg="modSp mod">
        <pc:chgData name="Rosie Coote-Cowling" userId="c5f4afe0-c3a5-4aec-94c8-4cf915783f5c" providerId="ADAL" clId="{0284943B-949C-45AA-B893-1EA9149AD221}" dt="2025-02-12T13:25:34.201" v="109" actId="1076"/>
        <pc:sldMkLst>
          <pc:docMk/>
          <pc:sldMk cId="2719056894" sldId="1411"/>
        </pc:sldMkLst>
        <pc:spChg chg="mod">
          <ac:chgData name="Rosie Coote-Cowling" userId="c5f4afe0-c3a5-4aec-94c8-4cf915783f5c" providerId="ADAL" clId="{0284943B-949C-45AA-B893-1EA9149AD221}" dt="2025-02-12T13:25:31.783" v="108" actId="12"/>
          <ac:spMkLst>
            <pc:docMk/>
            <pc:sldMk cId="2719056894" sldId="1411"/>
            <ac:spMk id="7" creationId="{8AAEA3A8-A990-146A-CE87-E35737578FBB}"/>
          </ac:spMkLst>
        </pc:spChg>
        <pc:picChg chg="mod">
          <ac:chgData name="Rosie Coote-Cowling" userId="c5f4afe0-c3a5-4aec-94c8-4cf915783f5c" providerId="ADAL" clId="{0284943B-949C-45AA-B893-1EA9149AD221}" dt="2025-02-12T13:25:34.201" v="109" actId="1076"/>
          <ac:picMkLst>
            <pc:docMk/>
            <pc:sldMk cId="2719056894" sldId="1411"/>
            <ac:picMk id="8" creationId="{669DB1D9-833C-BCDD-7338-E36E3ABF31E5}"/>
          </ac:picMkLst>
        </pc:picChg>
      </pc:sldChg>
      <pc:sldChg chg="modSp mod">
        <pc:chgData name="Rosie Coote-Cowling" userId="c5f4afe0-c3a5-4aec-94c8-4cf915783f5c" providerId="ADAL" clId="{0284943B-949C-45AA-B893-1EA9149AD221}" dt="2025-02-12T13:26:10.996" v="116" actId="14100"/>
        <pc:sldMkLst>
          <pc:docMk/>
          <pc:sldMk cId="1159244726" sldId="1412"/>
        </pc:sldMkLst>
        <pc:spChg chg="mod">
          <ac:chgData name="Rosie Coote-Cowling" userId="c5f4afe0-c3a5-4aec-94c8-4cf915783f5c" providerId="ADAL" clId="{0284943B-949C-45AA-B893-1EA9149AD221}" dt="2025-02-12T13:26:10.996" v="116" actId="14100"/>
          <ac:spMkLst>
            <pc:docMk/>
            <pc:sldMk cId="1159244726" sldId="1412"/>
            <ac:spMk id="5" creationId="{2B078CA0-A427-3BEF-AD3F-42F7D5D944D9}"/>
          </ac:spMkLst>
        </pc:spChg>
      </pc:sldChg>
      <pc:sldChg chg="modSp mod">
        <pc:chgData name="Rosie Coote-Cowling" userId="c5f4afe0-c3a5-4aec-94c8-4cf915783f5c" providerId="ADAL" clId="{0284943B-949C-45AA-B893-1EA9149AD221}" dt="2025-02-12T13:25:53.588" v="113" actId="20577"/>
        <pc:sldMkLst>
          <pc:docMk/>
          <pc:sldMk cId="4037840188" sldId="1413"/>
        </pc:sldMkLst>
        <pc:spChg chg="mod">
          <ac:chgData name="Rosie Coote-Cowling" userId="c5f4afe0-c3a5-4aec-94c8-4cf915783f5c" providerId="ADAL" clId="{0284943B-949C-45AA-B893-1EA9149AD221}" dt="2025-02-12T13:25:53.588" v="113" actId="20577"/>
          <ac:spMkLst>
            <pc:docMk/>
            <pc:sldMk cId="4037840188" sldId="1413"/>
            <ac:spMk id="5" creationId="{FBE21256-CD3C-8CBE-3691-D44AE81D9ABB}"/>
          </ac:spMkLst>
        </pc:spChg>
      </pc:sldChg>
      <pc:sldChg chg="modSp mod">
        <pc:chgData name="Rosie Coote-Cowling" userId="c5f4afe0-c3a5-4aec-94c8-4cf915783f5c" providerId="ADAL" clId="{0284943B-949C-45AA-B893-1EA9149AD221}" dt="2025-02-12T13:28:08.037" v="118" actId="1076"/>
        <pc:sldMkLst>
          <pc:docMk/>
          <pc:sldMk cId="67558960" sldId="1414"/>
        </pc:sldMkLst>
        <pc:spChg chg="mod">
          <ac:chgData name="Rosie Coote-Cowling" userId="c5f4afe0-c3a5-4aec-94c8-4cf915783f5c" providerId="ADAL" clId="{0284943B-949C-45AA-B893-1EA9149AD221}" dt="2025-02-12T13:28:08.037" v="118" actId="1076"/>
          <ac:spMkLst>
            <pc:docMk/>
            <pc:sldMk cId="67558960" sldId="1414"/>
            <ac:spMk id="5" creationId="{7F0A14D8-F636-A850-C8D8-516D85804280}"/>
          </ac:spMkLst>
        </pc:spChg>
      </pc:sldChg>
      <pc:sldChg chg="modSp mod">
        <pc:chgData name="Rosie Coote-Cowling" userId="c5f4afe0-c3a5-4aec-94c8-4cf915783f5c" providerId="ADAL" clId="{0284943B-949C-45AA-B893-1EA9149AD221}" dt="2025-02-12T13:23:01.774" v="77" actId="20577"/>
        <pc:sldMkLst>
          <pc:docMk/>
          <pc:sldMk cId="3595972994" sldId="1415"/>
        </pc:sldMkLst>
        <pc:spChg chg="mod">
          <ac:chgData name="Rosie Coote-Cowling" userId="c5f4afe0-c3a5-4aec-94c8-4cf915783f5c" providerId="ADAL" clId="{0284943B-949C-45AA-B893-1EA9149AD221}" dt="2025-02-12T13:23:01.774" v="77" actId="20577"/>
          <ac:spMkLst>
            <pc:docMk/>
            <pc:sldMk cId="3595972994" sldId="1415"/>
            <ac:spMk id="5" creationId="{4304EDFD-470A-6848-63A5-4B54E31265ED}"/>
          </ac:spMkLst>
        </pc:spChg>
      </pc:sldChg>
      <pc:sldChg chg="modSp">
        <pc:chgData name="Rosie Coote-Cowling" userId="c5f4afe0-c3a5-4aec-94c8-4cf915783f5c" providerId="ADAL" clId="{0284943B-949C-45AA-B893-1EA9149AD221}" dt="2025-02-12T13:27:30.195" v="117" actId="14826"/>
        <pc:sldMkLst>
          <pc:docMk/>
          <pc:sldMk cId="245763300" sldId="1417"/>
        </pc:sldMkLst>
        <pc:picChg chg="mod">
          <ac:chgData name="Rosie Coote-Cowling" userId="c5f4afe0-c3a5-4aec-94c8-4cf915783f5c" providerId="ADAL" clId="{0284943B-949C-45AA-B893-1EA9149AD221}" dt="2025-02-12T13:27:30.195" v="117" actId="14826"/>
          <ac:picMkLst>
            <pc:docMk/>
            <pc:sldMk cId="245763300" sldId="1417"/>
            <ac:picMk id="6" creationId="{24150E8D-B0C9-15BF-F30C-B752D6E76950}"/>
          </ac:picMkLst>
        </pc:picChg>
      </pc:sldChg>
      <pc:sldChg chg="modSp mod">
        <pc:chgData name="Rosie Coote-Cowling" userId="c5f4afe0-c3a5-4aec-94c8-4cf915783f5c" providerId="ADAL" clId="{0284943B-949C-45AA-B893-1EA9149AD221}" dt="2025-02-12T13:23:19.223" v="79" actId="1076"/>
        <pc:sldMkLst>
          <pc:docMk/>
          <pc:sldMk cId="887436209" sldId="1418"/>
        </pc:sldMkLst>
        <pc:spChg chg="mod">
          <ac:chgData name="Rosie Coote-Cowling" userId="c5f4afe0-c3a5-4aec-94c8-4cf915783f5c" providerId="ADAL" clId="{0284943B-949C-45AA-B893-1EA9149AD221}" dt="2025-02-12T13:23:14.829" v="78" actId="1076"/>
          <ac:spMkLst>
            <pc:docMk/>
            <pc:sldMk cId="887436209" sldId="1418"/>
            <ac:spMk id="3" creationId="{82B5B5A5-D6F0-1230-6978-36F28383CC2B}"/>
          </ac:spMkLst>
        </pc:spChg>
        <pc:picChg chg="mod">
          <ac:chgData name="Rosie Coote-Cowling" userId="c5f4afe0-c3a5-4aec-94c8-4cf915783f5c" providerId="ADAL" clId="{0284943B-949C-45AA-B893-1EA9149AD221}" dt="2025-02-12T13:23:19.223" v="79" actId="1076"/>
          <ac:picMkLst>
            <pc:docMk/>
            <pc:sldMk cId="887436209" sldId="1418"/>
            <ac:picMk id="4" creationId="{CCDDA6EF-898E-7991-12C9-1E478AE4A67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FC3D96-38E3-4EC3-A846-DF42A8EA6F4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8E2C927-A9B5-43EA-B1B2-151491BC22B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dirty="0"/>
        </a:p>
      </dgm:t>
    </dgm:pt>
    <dgm:pt modelId="{EDE1C9D2-1CE2-4C9F-990B-0CAC8FD1F62D}" type="parTrans" cxnId="{0700AD5F-0BFC-4C97-A3B0-4467840DB8FB}">
      <dgm:prSet/>
      <dgm:spPr/>
      <dgm:t>
        <a:bodyPr/>
        <a:lstStyle/>
        <a:p>
          <a:endParaRPr lang="en-GB"/>
        </a:p>
      </dgm:t>
    </dgm:pt>
    <dgm:pt modelId="{28B842D1-7338-43E9-849A-3814D5CF8CAB}" type="sibTrans" cxnId="{0700AD5F-0BFC-4C97-A3B0-4467840DB8FB}">
      <dgm:prSet/>
      <dgm:spPr/>
      <dgm:t>
        <a:bodyPr/>
        <a:lstStyle/>
        <a:p>
          <a:endParaRPr lang="en-GB"/>
        </a:p>
      </dgm:t>
    </dgm:pt>
    <dgm:pt modelId="{DD245104-39AE-4B0A-A737-EBD784BD171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dirty="0"/>
        </a:p>
      </dgm:t>
    </dgm:pt>
    <dgm:pt modelId="{9BD58EAF-BC60-4A94-B5FE-4F708B086309}" type="parTrans" cxnId="{68918283-9397-4B2F-9C85-0A50A5770D7F}">
      <dgm:prSet/>
      <dgm:spPr/>
      <dgm:t>
        <a:bodyPr/>
        <a:lstStyle/>
        <a:p>
          <a:endParaRPr lang="en-GB"/>
        </a:p>
      </dgm:t>
    </dgm:pt>
    <dgm:pt modelId="{4A8F42AD-A97D-4D30-B04B-7D3F2E87592C}" type="sibTrans" cxnId="{68918283-9397-4B2F-9C85-0A50A5770D7F}">
      <dgm:prSet/>
      <dgm:spPr/>
      <dgm:t>
        <a:bodyPr/>
        <a:lstStyle/>
        <a:p>
          <a:endParaRPr lang="en-GB"/>
        </a:p>
      </dgm:t>
    </dgm:pt>
    <dgm:pt modelId="{617FB86E-4754-45AB-8CE8-C299865FDDAF}" type="pres">
      <dgm:prSet presAssocID="{EFFC3D96-38E3-4EC3-A846-DF42A8EA6F4E}" presName="Name0" presStyleCnt="0">
        <dgm:presLayoutVars>
          <dgm:dir/>
          <dgm:animLvl val="lvl"/>
          <dgm:resizeHandles val="exact"/>
        </dgm:presLayoutVars>
      </dgm:prSet>
      <dgm:spPr/>
    </dgm:pt>
    <dgm:pt modelId="{030AF37C-79D8-413F-953E-0B8490B882B4}" type="pres">
      <dgm:prSet presAssocID="{DD245104-39AE-4B0A-A737-EBD784BD1718}" presName="boxAndChildren" presStyleCnt="0"/>
      <dgm:spPr/>
    </dgm:pt>
    <dgm:pt modelId="{40517FB3-2BB5-4F84-A8FF-51A81DF8D24A}" type="pres">
      <dgm:prSet presAssocID="{DD245104-39AE-4B0A-A737-EBD784BD1718}" presName="parentTextBox" presStyleLbl="node1" presStyleIdx="0" presStyleCnt="2"/>
      <dgm:spPr/>
    </dgm:pt>
    <dgm:pt modelId="{993F0B0E-E8BA-4D44-ADFD-0D9D66161974}" type="pres">
      <dgm:prSet presAssocID="{28B842D1-7338-43E9-849A-3814D5CF8CAB}" presName="sp" presStyleCnt="0"/>
      <dgm:spPr/>
    </dgm:pt>
    <dgm:pt modelId="{82379E9C-3683-416B-8D5C-221526D00006}" type="pres">
      <dgm:prSet presAssocID="{C8E2C927-A9B5-43EA-B1B2-151491BC22B7}" presName="arrowAndChildren" presStyleCnt="0"/>
      <dgm:spPr/>
    </dgm:pt>
    <dgm:pt modelId="{88C2F456-93FF-421B-8ADB-874E6AF3F6A9}" type="pres">
      <dgm:prSet presAssocID="{C8E2C927-A9B5-43EA-B1B2-151491BC22B7}" presName="parentTextArrow" presStyleLbl="node1" presStyleIdx="1" presStyleCnt="2"/>
      <dgm:spPr/>
    </dgm:pt>
  </dgm:ptLst>
  <dgm:cxnLst>
    <dgm:cxn modelId="{0700AD5F-0BFC-4C97-A3B0-4467840DB8FB}" srcId="{EFFC3D96-38E3-4EC3-A846-DF42A8EA6F4E}" destId="{C8E2C927-A9B5-43EA-B1B2-151491BC22B7}" srcOrd="0" destOrd="0" parTransId="{EDE1C9D2-1CE2-4C9F-990B-0CAC8FD1F62D}" sibTransId="{28B842D1-7338-43E9-849A-3814D5CF8CAB}"/>
    <dgm:cxn modelId="{70F31483-CB16-44A1-BA55-A4393BD7C976}" type="presOf" srcId="{EFFC3D96-38E3-4EC3-A846-DF42A8EA6F4E}" destId="{617FB86E-4754-45AB-8CE8-C299865FDDAF}" srcOrd="0" destOrd="0" presId="urn:microsoft.com/office/officeart/2005/8/layout/process4"/>
    <dgm:cxn modelId="{68918283-9397-4B2F-9C85-0A50A5770D7F}" srcId="{EFFC3D96-38E3-4EC3-A846-DF42A8EA6F4E}" destId="{DD245104-39AE-4B0A-A737-EBD784BD1718}" srcOrd="1" destOrd="0" parTransId="{9BD58EAF-BC60-4A94-B5FE-4F708B086309}" sibTransId="{4A8F42AD-A97D-4D30-B04B-7D3F2E87592C}"/>
    <dgm:cxn modelId="{982156A8-DBB1-4999-A3AF-3F4B670F7ADE}" type="presOf" srcId="{DD245104-39AE-4B0A-A737-EBD784BD1718}" destId="{40517FB3-2BB5-4F84-A8FF-51A81DF8D24A}" srcOrd="0" destOrd="0" presId="urn:microsoft.com/office/officeart/2005/8/layout/process4"/>
    <dgm:cxn modelId="{3D7DFED3-65F2-4377-B063-7924B1113FB5}" type="presOf" srcId="{C8E2C927-A9B5-43EA-B1B2-151491BC22B7}" destId="{88C2F456-93FF-421B-8ADB-874E6AF3F6A9}" srcOrd="0" destOrd="0" presId="urn:microsoft.com/office/officeart/2005/8/layout/process4"/>
    <dgm:cxn modelId="{14CF4792-AC18-444A-A3A5-B06F40EB0AA1}" type="presParOf" srcId="{617FB86E-4754-45AB-8CE8-C299865FDDAF}" destId="{030AF37C-79D8-413F-953E-0B8490B882B4}" srcOrd="0" destOrd="0" presId="urn:microsoft.com/office/officeart/2005/8/layout/process4"/>
    <dgm:cxn modelId="{03917C4F-9781-4D1D-ABF7-D35B875D2D24}" type="presParOf" srcId="{030AF37C-79D8-413F-953E-0B8490B882B4}" destId="{40517FB3-2BB5-4F84-A8FF-51A81DF8D24A}" srcOrd="0" destOrd="0" presId="urn:microsoft.com/office/officeart/2005/8/layout/process4"/>
    <dgm:cxn modelId="{4C295B9B-F67A-40D3-A5E6-81FB92083D43}" type="presParOf" srcId="{617FB86E-4754-45AB-8CE8-C299865FDDAF}" destId="{993F0B0E-E8BA-4D44-ADFD-0D9D66161974}" srcOrd="1" destOrd="0" presId="urn:microsoft.com/office/officeart/2005/8/layout/process4"/>
    <dgm:cxn modelId="{98475CF5-9FD8-4343-B577-3E93D8558E25}" type="presParOf" srcId="{617FB86E-4754-45AB-8CE8-C299865FDDAF}" destId="{82379E9C-3683-416B-8D5C-221526D00006}" srcOrd="2" destOrd="0" presId="urn:microsoft.com/office/officeart/2005/8/layout/process4"/>
    <dgm:cxn modelId="{7AD1128A-9910-4401-9672-E3E63F460E97}" type="presParOf" srcId="{82379E9C-3683-416B-8D5C-221526D00006}" destId="{88C2F456-93FF-421B-8ADB-874E6AF3F6A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FC3D96-38E3-4EC3-A846-DF42A8EA6F4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8E2C927-A9B5-43EA-B1B2-151491BC22B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dirty="0"/>
        </a:p>
      </dgm:t>
    </dgm:pt>
    <dgm:pt modelId="{EDE1C9D2-1CE2-4C9F-990B-0CAC8FD1F62D}" type="parTrans" cxnId="{0700AD5F-0BFC-4C97-A3B0-4467840DB8FB}">
      <dgm:prSet/>
      <dgm:spPr/>
      <dgm:t>
        <a:bodyPr/>
        <a:lstStyle/>
        <a:p>
          <a:endParaRPr lang="en-GB"/>
        </a:p>
      </dgm:t>
    </dgm:pt>
    <dgm:pt modelId="{28B842D1-7338-43E9-849A-3814D5CF8CAB}" type="sibTrans" cxnId="{0700AD5F-0BFC-4C97-A3B0-4467840DB8FB}">
      <dgm:prSet/>
      <dgm:spPr/>
      <dgm:t>
        <a:bodyPr/>
        <a:lstStyle/>
        <a:p>
          <a:endParaRPr lang="en-GB"/>
        </a:p>
      </dgm:t>
    </dgm:pt>
    <dgm:pt modelId="{DD245104-39AE-4B0A-A737-EBD784BD171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dirty="0"/>
        </a:p>
      </dgm:t>
    </dgm:pt>
    <dgm:pt modelId="{9BD58EAF-BC60-4A94-B5FE-4F708B086309}" type="parTrans" cxnId="{68918283-9397-4B2F-9C85-0A50A5770D7F}">
      <dgm:prSet/>
      <dgm:spPr/>
      <dgm:t>
        <a:bodyPr/>
        <a:lstStyle/>
        <a:p>
          <a:endParaRPr lang="en-GB"/>
        </a:p>
      </dgm:t>
    </dgm:pt>
    <dgm:pt modelId="{4A8F42AD-A97D-4D30-B04B-7D3F2E87592C}" type="sibTrans" cxnId="{68918283-9397-4B2F-9C85-0A50A5770D7F}">
      <dgm:prSet/>
      <dgm:spPr/>
      <dgm:t>
        <a:bodyPr/>
        <a:lstStyle/>
        <a:p>
          <a:endParaRPr lang="en-GB"/>
        </a:p>
      </dgm:t>
    </dgm:pt>
    <dgm:pt modelId="{617FB86E-4754-45AB-8CE8-C299865FDDAF}" type="pres">
      <dgm:prSet presAssocID="{EFFC3D96-38E3-4EC3-A846-DF42A8EA6F4E}" presName="Name0" presStyleCnt="0">
        <dgm:presLayoutVars>
          <dgm:dir/>
          <dgm:animLvl val="lvl"/>
          <dgm:resizeHandles val="exact"/>
        </dgm:presLayoutVars>
      </dgm:prSet>
      <dgm:spPr/>
    </dgm:pt>
    <dgm:pt modelId="{030AF37C-79D8-413F-953E-0B8490B882B4}" type="pres">
      <dgm:prSet presAssocID="{DD245104-39AE-4B0A-A737-EBD784BD1718}" presName="boxAndChildren" presStyleCnt="0"/>
      <dgm:spPr/>
    </dgm:pt>
    <dgm:pt modelId="{40517FB3-2BB5-4F84-A8FF-51A81DF8D24A}" type="pres">
      <dgm:prSet presAssocID="{DD245104-39AE-4B0A-A737-EBD784BD1718}" presName="parentTextBox" presStyleLbl="node1" presStyleIdx="0" presStyleCnt="2"/>
      <dgm:spPr/>
    </dgm:pt>
    <dgm:pt modelId="{993F0B0E-E8BA-4D44-ADFD-0D9D66161974}" type="pres">
      <dgm:prSet presAssocID="{28B842D1-7338-43E9-849A-3814D5CF8CAB}" presName="sp" presStyleCnt="0"/>
      <dgm:spPr/>
    </dgm:pt>
    <dgm:pt modelId="{82379E9C-3683-416B-8D5C-221526D00006}" type="pres">
      <dgm:prSet presAssocID="{C8E2C927-A9B5-43EA-B1B2-151491BC22B7}" presName="arrowAndChildren" presStyleCnt="0"/>
      <dgm:spPr/>
    </dgm:pt>
    <dgm:pt modelId="{88C2F456-93FF-421B-8ADB-874E6AF3F6A9}" type="pres">
      <dgm:prSet presAssocID="{C8E2C927-A9B5-43EA-B1B2-151491BC22B7}" presName="parentTextArrow" presStyleLbl="node1" presStyleIdx="1" presStyleCnt="2"/>
      <dgm:spPr/>
    </dgm:pt>
  </dgm:ptLst>
  <dgm:cxnLst>
    <dgm:cxn modelId="{0700AD5F-0BFC-4C97-A3B0-4467840DB8FB}" srcId="{EFFC3D96-38E3-4EC3-A846-DF42A8EA6F4E}" destId="{C8E2C927-A9B5-43EA-B1B2-151491BC22B7}" srcOrd="0" destOrd="0" parTransId="{EDE1C9D2-1CE2-4C9F-990B-0CAC8FD1F62D}" sibTransId="{28B842D1-7338-43E9-849A-3814D5CF8CAB}"/>
    <dgm:cxn modelId="{70F31483-CB16-44A1-BA55-A4393BD7C976}" type="presOf" srcId="{EFFC3D96-38E3-4EC3-A846-DF42A8EA6F4E}" destId="{617FB86E-4754-45AB-8CE8-C299865FDDAF}" srcOrd="0" destOrd="0" presId="urn:microsoft.com/office/officeart/2005/8/layout/process4"/>
    <dgm:cxn modelId="{68918283-9397-4B2F-9C85-0A50A5770D7F}" srcId="{EFFC3D96-38E3-4EC3-A846-DF42A8EA6F4E}" destId="{DD245104-39AE-4B0A-A737-EBD784BD1718}" srcOrd="1" destOrd="0" parTransId="{9BD58EAF-BC60-4A94-B5FE-4F708B086309}" sibTransId="{4A8F42AD-A97D-4D30-B04B-7D3F2E87592C}"/>
    <dgm:cxn modelId="{982156A8-DBB1-4999-A3AF-3F4B670F7ADE}" type="presOf" srcId="{DD245104-39AE-4B0A-A737-EBD784BD1718}" destId="{40517FB3-2BB5-4F84-A8FF-51A81DF8D24A}" srcOrd="0" destOrd="0" presId="urn:microsoft.com/office/officeart/2005/8/layout/process4"/>
    <dgm:cxn modelId="{3D7DFED3-65F2-4377-B063-7924B1113FB5}" type="presOf" srcId="{C8E2C927-A9B5-43EA-B1B2-151491BC22B7}" destId="{88C2F456-93FF-421B-8ADB-874E6AF3F6A9}" srcOrd="0" destOrd="0" presId="urn:microsoft.com/office/officeart/2005/8/layout/process4"/>
    <dgm:cxn modelId="{14CF4792-AC18-444A-A3A5-B06F40EB0AA1}" type="presParOf" srcId="{617FB86E-4754-45AB-8CE8-C299865FDDAF}" destId="{030AF37C-79D8-413F-953E-0B8490B882B4}" srcOrd="0" destOrd="0" presId="urn:microsoft.com/office/officeart/2005/8/layout/process4"/>
    <dgm:cxn modelId="{03917C4F-9781-4D1D-ABF7-D35B875D2D24}" type="presParOf" srcId="{030AF37C-79D8-413F-953E-0B8490B882B4}" destId="{40517FB3-2BB5-4F84-A8FF-51A81DF8D24A}" srcOrd="0" destOrd="0" presId="urn:microsoft.com/office/officeart/2005/8/layout/process4"/>
    <dgm:cxn modelId="{4C295B9B-F67A-40D3-A5E6-81FB92083D43}" type="presParOf" srcId="{617FB86E-4754-45AB-8CE8-C299865FDDAF}" destId="{993F0B0E-E8BA-4D44-ADFD-0D9D66161974}" srcOrd="1" destOrd="0" presId="urn:microsoft.com/office/officeart/2005/8/layout/process4"/>
    <dgm:cxn modelId="{98475CF5-9FD8-4343-B577-3E93D8558E25}" type="presParOf" srcId="{617FB86E-4754-45AB-8CE8-C299865FDDAF}" destId="{82379E9C-3683-416B-8D5C-221526D00006}" srcOrd="2" destOrd="0" presId="urn:microsoft.com/office/officeart/2005/8/layout/process4"/>
    <dgm:cxn modelId="{7AD1128A-9910-4401-9672-E3E63F460E97}" type="presParOf" srcId="{82379E9C-3683-416B-8D5C-221526D00006}" destId="{88C2F456-93FF-421B-8ADB-874E6AF3F6A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17FB3-2BB5-4F84-A8FF-51A81DF8D24A}">
      <dsp:nvSpPr>
        <dsp:cNvPr id="0" name=""/>
        <dsp:cNvSpPr/>
      </dsp:nvSpPr>
      <dsp:spPr>
        <a:xfrm>
          <a:off x="0" y="2573481"/>
          <a:ext cx="10327172" cy="1688482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kern="1200" dirty="0"/>
        </a:p>
      </dsp:txBody>
      <dsp:txXfrm>
        <a:off x="0" y="2573481"/>
        <a:ext cx="10327172" cy="1688482"/>
      </dsp:txXfrm>
    </dsp:sp>
    <dsp:sp modelId="{88C2F456-93FF-421B-8ADB-874E6AF3F6A9}">
      <dsp:nvSpPr>
        <dsp:cNvPr id="0" name=""/>
        <dsp:cNvSpPr/>
      </dsp:nvSpPr>
      <dsp:spPr>
        <a:xfrm rot="10800000">
          <a:off x="0" y="1922"/>
          <a:ext cx="10327172" cy="2596886"/>
        </a:xfrm>
        <a:prstGeom prst="upArrowCallou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kern="1200" dirty="0"/>
        </a:p>
      </dsp:txBody>
      <dsp:txXfrm rot="10800000">
        <a:off x="0" y="1922"/>
        <a:ext cx="10327172" cy="16873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17FB3-2BB5-4F84-A8FF-51A81DF8D24A}">
      <dsp:nvSpPr>
        <dsp:cNvPr id="0" name=""/>
        <dsp:cNvSpPr/>
      </dsp:nvSpPr>
      <dsp:spPr>
        <a:xfrm>
          <a:off x="0" y="2573481"/>
          <a:ext cx="10327172" cy="1688482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How will you apply these when programming and delivering for clients with long term health conditions? </a:t>
          </a:r>
          <a:endParaRPr lang="en-GB" sz="1800" kern="1200" dirty="0"/>
        </a:p>
      </dsp:txBody>
      <dsp:txXfrm>
        <a:off x="0" y="2573481"/>
        <a:ext cx="10327172" cy="1688482"/>
      </dsp:txXfrm>
    </dsp:sp>
    <dsp:sp modelId="{88C2F456-93FF-421B-8ADB-874E6AF3F6A9}">
      <dsp:nvSpPr>
        <dsp:cNvPr id="0" name=""/>
        <dsp:cNvSpPr/>
      </dsp:nvSpPr>
      <dsp:spPr>
        <a:xfrm rot="10800000">
          <a:off x="0" y="1922"/>
          <a:ext cx="10327172" cy="2596886"/>
        </a:xfrm>
        <a:prstGeom prst="upArrowCallou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What are two main take away points from this lesson? </a:t>
          </a:r>
          <a:endParaRPr lang="en-GB" sz="1800" kern="1200" dirty="0"/>
        </a:p>
      </dsp:txBody>
      <dsp:txXfrm rot="10800000">
        <a:off x="0" y="1922"/>
        <a:ext cx="10327172" cy="16873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E9AFA-AF07-B44A-B480-EBF05CFBB929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EEF37-BD52-9F47-AD74-541349F26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672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A2AEA-1575-B24D-901D-811D03B09878}" type="datetimeFigureOut">
              <a:rPr lang="en-US" smtClean="0"/>
              <a:pPr/>
              <a:t>2/12/2025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4838C-D68B-6946-93CC-745B8024DF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79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</p:spPr>
        <p:txBody>
          <a:bodyPr lIns="720000" tIns="2304000" rIns="3600000"/>
          <a:lstStyle>
            <a:lvl1pPr marL="0" indent="0" algn="l">
              <a:lnSpc>
                <a:spcPts val="4600"/>
              </a:lnSpc>
              <a:buFont typeface="Arial" panose="020B0604020202020204" pitchFamily="34" charset="0"/>
              <a:buNone/>
              <a:defRPr lang="fr-FR" sz="3600" b="0" i="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Nunc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in mi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at vitae ligula.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sit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675" y="5588725"/>
            <a:ext cx="720000" cy="720000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701749" y="1950239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5682343" y="-279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460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pos="3838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4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01750" y="1759417"/>
            <a:ext cx="5033888" cy="1379437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01749" y="918367"/>
            <a:ext cx="5033889" cy="567535"/>
          </a:xfrm>
          <a:prstGeom prst="rect">
            <a:avLst/>
          </a:prstGeom>
          <a:ln w="12700">
            <a:noFill/>
          </a:ln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rgbClr val="0070C0"/>
                </a:solidFill>
                <a:latin typeface="Heading 2"/>
                <a:cs typeface="Arial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This layout has two images with copy</a:t>
            </a:r>
          </a:p>
          <a:p>
            <a:pPr lvl="0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2138"/>
            <a:ext cx="6096000" cy="3420000"/>
          </a:xfrm>
          <a:prstGeom prst="rect">
            <a:avLst/>
          </a:prstGeom>
        </p:spPr>
        <p:txBody>
          <a:bodyPr tIns="1080000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the icon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525"/>
            <a:ext cx="6096000" cy="3420000"/>
          </a:xfrm>
          <a:prstGeom prst="rect">
            <a:avLst/>
          </a:prstGeom>
        </p:spPr>
        <p:txBody>
          <a:bodyPr tIns="1080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the icon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56364" y="3968750"/>
            <a:ext cx="5049836" cy="233997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540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4067" userDrawn="1">
          <p15:clr>
            <a:srgbClr val="FBAE40"/>
          </p15:clr>
        </p15:guide>
        <p15:guide id="4" pos="3613" userDrawn="1">
          <p15:clr>
            <a:srgbClr val="FBAE40"/>
          </p15:clr>
        </p15:guide>
        <p15:guide id="5" pos="7242" userDrawn="1">
          <p15:clr>
            <a:srgbClr val="FBAE40"/>
          </p15:clr>
        </p15:guide>
        <p15:guide id="6" orient="horz" pos="2160" userDrawn="1">
          <p15:clr>
            <a:srgbClr val="FBAE40"/>
          </p15:clr>
        </p15:guide>
        <p15:guide id="7" orient="horz" pos="572" userDrawn="1">
          <p15:clr>
            <a:srgbClr val="FBAE40"/>
          </p15:clr>
        </p15:guide>
        <p15:guide id="8" orient="horz" pos="3974" userDrawn="1">
          <p15:clr>
            <a:srgbClr val="FBAE40"/>
          </p15:clr>
        </p15:guide>
        <p15:guide id="9" orient="horz" pos="2500" userDrawn="1">
          <p15:clr>
            <a:srgbClr val="FBAE40"/>
          </p15:clr>
        </p15:guide>
        <p15:guide id="10" orient="horz" pos="343" userDrawn="1">
          <p15:clr>
            <a:srgbClr val="FBAE40"/>
          </p15:clr>
        </p15:guide>
        <p15:guide id="11" orient="horz" pos="34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12788" y="900249"/>
            <a:ext cx="5022850" cy="79032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600" baseline="0">
                <a:solidFill>
                  <a:srgbClr val="0070C0"/>
                </a:solidFill>
                <a:latin typeface="+mj-lt"/>
              </a:defRPr>
            </a:lvl1pPr>
            <a:lvl2pPr marL="457200" indent="0" algn="ctr">
              <a:buNone/>
              <a:defRPr sz="2600"/>
            </a:lvl2pPr>
            <a:lvl3pPr marL="914400" indent="0" algn="ctr">
              <a:buNone/>
              <a:defRPr sz="2600"/>
            </a:lvl3pPr>
            <a:lvl4pPr marL="1371600" indent="0" algn="ctr">
              <a:buNone/>
              <a:defRPr sz="2600"/>
            </a:lvl4pPr>
            <a:lvl5pPr marL="1828800" indent="0" algn="ctr">
              <a:buNone/>
              <a:defRPr sz="2600"/>
            </a:lvl5pPr>
          </a:lstStyle>
          <a:p>
            <a:pPr lvl="0"/>
            <a:r>
              <a:rPr lang="en-US"/>
              <a:t>This layout is basic page with an image on the right.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12788" y="3049435"/>
            <a:ext cx="5022850" cy="3259288"/>
          </a:xfrm>
          <a:prstGeom prst="rect">
            <a:avLst/>
          </a:prstGeom>
        </p:spPr>
        <p:txBody>
          <a:bodyPr vert="horz" wrap="square" lIns="0" tIns="0" rIns="0" bIns="0" numCol="1" spcCol="720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 baseline="0"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Scio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quosdam</a:t>
            </a:r>
            <a:r>
              <a:rPr lang="en-GB"/>
              <a:t>, qui </a:t>
            </a:r>
            <a:r>
              <a:rPr lang="en-GB" err="1"/>
              <a:t>quavis</a:t>
            </a:r>
            <a:r>
              <a:rPr lang="en-GB"/>
              <a:t> lingua </a:t>
            </a:r>
            <a:r>
              <a:rPr lang="en-GB" err="1"/>
              <a:t>philosophari</a:t>
            </a:r>
            <a:r>
              <a:rPr lang="en-GB"/>
              <a:t> </a:t>
            </a:r>
            <a:r>
              <a:rPr lang="en-GB" err="1"/>
              <a:t>possint</a:t>
            </a:r>
            <a:r>
              <a:rPr lang="en-GB"/>
              <a:t>; </a:t>
            </a:r>
            <a:r>
              <a:rPr lang="en-GB" err="1"/>
              <a:t>Nescio</a:t>
            </a:r>
            <a:r>
              <a:rPr lang="en-GB"/>
              <a:t> quo </a:t>
            </a:r>
            <a:r>
              <a:rPr lang="en-GB" err="1"/>
              <a:t>modo</a:t>
            </a:r>
            <a:r>
              <a:rPr lang="en-GB"/>
              <a:t> </a:t>
            </a:r>
            <a:r>
              <a:rPr lang="en-GB" err="1"/>
              <a:t>praetervolavit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.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graviter</a:t>
            </a:r>
            <a:r>
              <a:rPr lang="en-GB"/>
              <a:t> et severe </a:t>
            </a:r>
            <a:r>
              <a:rPr lang="en-GB" err="1"/>
              <a:t>voluptatem</a:t>
            </a:r>
            <a:r>
              <a:rPr lang="en-GB"/>
              <a:t> </a:t>
            </a:r>
            <a:r>
              <a:rPr lang="en-GB" err="1"/>
              <a:t>secrevit</a:t>
            </a:r>
            <a:r>
              <a:rPr lang="en-GB"/>
              <a:t> a bono. Duo </a:t>
            </a:r>
            <a:r>
              <a:rPr lang="en-GB" err="1"/>
              <a:t>Reges</a:t>
            </a:r>
            <a:r>
              <a:rPr lang="en-GB"/>
              <a:t>: </a:t>
            </a:r>
            <a:r>
              <a:rPr lang="en-GB" err="1"/>
              <a:t>constructio</a:t>
            </a:r>
            <a:r>
              <a:rPr lang="en-GB"/>
              <a:t> </a:t>
            </a:r>
            <a:r>
              <a:rPr lang="en-GB" err="1"/>
              <a:t>interrete</a:t>
            </a:r>
            <a:r>
              <a:rPr lang="en-GB"/>
              <a:t>. </a:t>
            </a:r>
            <a:r>
              <a:rPr lang="en-GB" err="1"/>
              <a:t>Negat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summo</a:t>
            </a:r>
            <a:r>
              <a:rPr lang="en-GB"/>
              <a:t> bono </a:t>
            </a:r>
            <a:r>
              <a:rPr lang="en-GB" err="1"/>
              <a:t>afferre</a:t>
            </a:r>
            <a:r>
              <a:rPr lang="en-GB"/>
              <a:t> </a:t>
            </a:r>
            <a:r>
              <a:rPr lang="en-GB" err="1"/>
              <a:t>incrementum</a:t>
            </a:r>
            <a:r>
              <a:rPr lang="en-GB"/>
              <a:t> diem. </a:t>
            </a:r>
            <a:r>
              <a:rPr lang="en-GB" err="1"/>
              <a:t>Sed</a:t>
            </a:r>
            <a:r>
              <a:rPr lang="en-GB"/>
              <a:t> quid ages tandem,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utilitas</a:t>
            </a:r>
            <a:r>
              <a:rPr lang="en-GB"/>
              <a:t> ab </a:t>
            </a:r>
            <a:r>
              <a:rPr lang="en-GB" err="1"/>
              <a:t>amicitia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fit </a:t>
            </a:r>
            <a:r>
              <a:rPr lang="en-GB" err="1"/>
              <a:t>saepe</a:t>
            </a:r>
            <a:r>
              <a:rPr lang="en-GB"/>
              <a:t>, </a:t>
            </a:r>
            <a:r>
              <a:rPr lang="en-GB" err="1"/>
              <a:t>defecerit</a:t>
            </a:r>
            <a:r>
              <a:rPr lang="en-GB"/>
              <a:t>? 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443662" y="900249"/>
            <a:ext cx="5060951" cy="540847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tIns="2124000" anchor="t"/>
          <a:lstStyle>
            <a:lvl1pPr marL="0" indent="0" algn="ctr">
              <a:buFont typeface="Arial" panose="020B0604020202020204" pitchFamily="34" charset="0"/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icon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12788" y="2151663"/>
            <a:ext cx="5022850" cy="559777"/>
          </a:xfrm>
          <a:prstGeom prst="rect">
            <a:avLst/>
          </a:prstGeom>
        </p:spPr>
        <p:txBody>
          <a:bodyPr vert="horz" wrap="square" lIns="0" tIns="0" rIns="0" bIns="0" numCol="1" spcCol="720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600" b="1" i="0"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Plato.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69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 userDrawn="1">
          <p15:clr>
            <a:srgbClr val="FBAE40"/>
          </p15:clr>
        </p15:guide>
        <p15:guide id="2" pos="3613" userDrawn="1">
          <p15:clr>
            <a:srgbClr val="FBAE40"/>
          </p15:clr>
        </p15:guide>
        <p15:guide id="3" pos="3831" userDrawn="1">
          <p15:clr>
            <a:srgbClr val="FBAE40"/>
          </p15:clr>
        </p15:guide>
        <p15:guide id="4" pos="449" userDrawn="1">
          <p15:clr>
            <a:srgbClr val="FBAE40"/>
          </p15:clr>
        </p15:guide>
        <p15:guide id="5" pos="7240" userDrawn="1">
          <p15:clr>
            <a:srgbClr val="FBAE40"/>
          </p15:clr>
        </p15:guide>
        <p15:guide id="6" pos="7247" userDrawn="1">
          <p15:clr>
            <a:srgbClr val="FBAE40"/>
          </p15:clr>
        </p15:guide>
        <p15:guide id="7" pos="4059" userDrawn="1">
          <p15:clr>
            <a:srgbClr val="FBAE40"/>
          </p15:clr>
        </p15:guide>
        <p15:guide id="8" orient="horz" pos="2157" userDrawn="1">
          <p15:clr>
            <a:srgbClr val="FBAE40"/>
          </p15:clr>
        </p15:guide>
        <p15:guide id="9" orient="horz" pos="348" userDrawn="1">
          <p15:clr>
            <a:srgbClr val="FBAE40"/>
          </p15:clr>
        </p15:guide>
        <p15:guide id="10" orient="horz" pos="397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01749" y="900249"/>
            <a:ext cx="8285497" cy="79032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600" baseline="0">
                <a:solidFill>
                  <a:srgbClr val="0070C0"/>
                </a:solidFill>
                <a:latin typeface="+mj-lt"/>
              </a:defRPr>
            </a:lvl1pPr>
            <a:lvl2pPr marL="457200" indent="0" algn="ctr">
              <a:buNone/>
              <a:defRPr sz="2600"/>
            </a:lvl2pPr>
            <a:lvl3pPr marL="914400" indent="0" algn="ctr">
              <a:buNone/>
              <a:defRPr sz="2600"/>
            </a:lvl3pPr>
            <a:lvl4pPr marL="1371600" indent="0" algn="ctr">
              <a:buNone/>
              <a:defRPr sz="2600"/>
            </a:lvl4pPr>
            <a:lvl5pPr marL="1828800" indent="0" algn="ctr">
              <a:buNone/>
              <a:defRPr sz="2600"/>
            </a:lvl5pPr>
          </a:lstStyle>
          <a:p>
            <a:pPr lvl="0"/>
            <a:r>
              <a:rPr lang="en-US"/>
              <a:t>This layout is for tables, graphs and other media.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712787" y="2090117"/>
            <a:ext cx="10783887" cy="4218608"/>
          </a:xfrm>
          <a:prstGeom prst="rect">
            <a:avLst/>
          </a:prstGeom>
        </p:spPr>
        <p:txBody>
          <a:bodyPr tIns="864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Insert graph or table click on the icon</a:t>
            </a:r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747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  <p15:guide id="2" pos="3613">
          <p15:clr>
            <a:srgbClr val="FBAE40"/>
          </p15:clr>
        </p15:guide>
        <p15:guide id="3" pos="3831">
          <p15:clr>
            <a:srgbClr val="FBAE40"/>
          </p15:clr>
        </p15:guide>
        <p15:guide id="4" pos="449">
          <p15:clr>
            <a:srgbClr val="FBAE40"/>
          </p15:clr>
        </p15:guide>
        <p15:guide id="5" pos="7240">
          <p15:clr>
            <a:srgbClr val="FBAE40"/>
          </p15:clr>
        </p15:guide>
        <p15:guide id="6" pos="7247">
          <p15:clr>
            <a:srgbClr val="FBAE40"/>
          </p15:clr>
        </p15:guide>
        <p15:guide id="7" pos="4059">
          <p15:clr>
            <a:srgbClr val="FBAE40"/>
          </p15:clr>
        </p15:guide>
        <p15:guide id="8" orient="horz" pos="2157">
          <p15:clr>
            <a:srgbClr val="FBAE40"/>
          </p15:clr>
        </p15:guide>
        <p15:guide id="9" orient="horz" pos="348">
          <p15:clr>
            <a:srgbClr val="FBAE40"/>
          </p15:clr>
        </p15:guide>
        <p15:guide id="10" orient="horz" pos="397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8476" y="908050"/>
            <a:ext cx="8655050" cy="72979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600">
                <a:solidFill>
                  <a:srgbClr val="0070C0"/>
                </a:solidFill>
              </a:defRPr>
            </a:lvl1pPr>
            <a:lvl2pPr marL="457200" indent="0" algn="ctr">
              <a:buNone/>
              <a:defRPr sz="2600"/>
            </a:lvl2pPr>
            <a:lvl3pPr marL="914400" indent="0" algn="ctr">
              <a:buNone/>
              <a:defRPr sz="2600"/>
            </a:lvl3pPr>
            <a:lvl4pPr marL="1371600" indent="0" algn="ctr">
              <a:buNone/>
              <a:defRPr sz="2600"/>
            </a:lvl4pPr>
            <a:lvl5pPr marL="1828800" indent="0" algn="ctr">
              <a:buNone/>
              <a:defRPr sz="2600"/>
            </a:lvl5pPr>
          </a:lstStyle>
          <a:p>
            <a:pPr lvl="0"/>
            <a:r>
              <a:rPr lang="en-US"/>
              <a:t>This layout is for tables, graphs and other media.</a:t>
            </a:r>
            <a:endParaRPr lang="en-GB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768476" y="1678676"/>
            <a:ext cx="8655050" cy="720367"/>
          </a:xfrm>
          <a:prstGeom prst="rect">
            <a:avLst/>
          </a:prstGeom>
        </p:spPr>
        <p:txBody>
          <a:bodyPr vert="horz" lIns="0" tIns="180000" rIns="0" bIns="0">
            <a:spAutoFit/>
          </a:bodyPr>
          <a:lstStyle>
            <a:lvl1pPr marL="0" marR="0" indent="0" algn="ctr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5456572" y="501126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695325" y="2786063"/>
            <a:ext cx="10801350" cy="3522662"/>
          </a:xfrm>
          <a:prstGeom prst="rect">
            <a:avLst/>
          </a:prstGeom>
        </p:spPr>
        <p:txBody>
          <a:bodyPr tIns="864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Insert graph or table click on the icon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548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613" userDrawn="1">
          <p15:clr>
            <a:srgbClr val="FBAE40"/>
          </p15:clr>
        </p15:guide>
        <p15:guide id="4" pos="4067" userDrawn="1">
          <p15:clr>
            <a:srgbClr val="FBAE40"/>
          </p15:clr>
        </p15:guide>
        <p15:guide id="5" pos="438" userDrawn="1">
          <p15:clr>
            <a:srgbClr val="FBAE40"/>
          </p15:clr>
        </p15:guide>
        <p15:guide id="6" pos="7242" userDrawn="1">
          <p15:clr>
            <a:srgbClr val="FBAE40"/>
          </p15:clr>
        </p15:guide>
        <p15:guide id="7" orient="horz" pos="3974" userDrawn="1">
          <p15:clr>
            <a:srgbClr val="FBAE40"/>
          </p15:clr>
        </p15:guide>
        <p15:guide id="8" orient="horz" pos="572" userDrawn="1">
          <p15:clr>
            <a:srgbClr val="FBAE40"/>
          </p15:clr>
        </p15:guide>
        <p15:guide id="9" orient="horz" pos="34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person, person, young, sitting&#10;&#10;Description automatically generated">
            <a:extLst>
              <a:ext uri="{FF2B5EF4-FFF2-40B4-BE49-F238E27FC236}">
                <a16:creationId xmlns:a16="http://schemas.microsoft.com/office/drawing/2014/main" id="{FECD27C3-B85A-4A5A-9E8E-D1D82FE4D1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5717"/>
          <a:stretch/>
        </p:blipFill>
        <p:spPr>
          <a:xfrm>
            <a:off x="0" y="-2"/>
            <a:ext cx="12192000" cy="6858002"/>
          </a:xfrm>
          <a:prstGeom prst="rect">
            <a:avLst/>
          </a:prstGeom>
        </p:spPr>
      </p:pic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</p:spPr>
        <p:txBody>
          <a:bodyPr lIns="720000" tIns="2628000" rIns="3600000"/>
          <a:lstStyle>
            <a:lvl1pPr marL="0" indent="0" algn="l">
              <a:lnSpc>
                <a:spcPts val="4600"/>
              </a:lnSpc>
              <a:buFont typeface="Arial" panose="020B0604020202020204" pitchFamily="34" charset="0"/>
              <a:buNone/>
              <a:defRPr lang="fr-FR" sz="3600" b="0" i="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Nunc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in mi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at vitae ligula.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sit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701749" y="231045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5682343" y="-279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4C11C1-F553-4AD6-A237-8E62E41F443A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600" y="558872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54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pos="3838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4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person, young, holding&#10;&#10;Description automatically generated">
            <a:extLst>
              <a:ext uri="{FF2B5EF4-FFF2-40B4-BE49-F238E27FC236}">
                <a16:creationId xmlns:a16="http://schemas.microsoft.com/office/drawing/2014/main" id="{76BEBD6E-1646-4E6D-9E11-FA063C987A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569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</p:spPr>
        <p:txBody>
          <a:bodyPr lIns="720000" tIns="2628000" rIns="3600000"/>
          <a:lstStyle>
            <a:lvl1pPr marL="0" indent="0" algn="l">
              <a:lnSpc>
                <a:spcPts val="4600"/>
              </a:lnSpc>
              <a:buFont typeface="Arial" panose="020B0604020202020204" pitchFamily="34" charset="0"/>
              <a:buNone/>
              <a:defRPr lang="fr-FR" sz="3600" b="0" i="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Nunc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in mi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at vitae ligula.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sit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701749" y="231045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5682343" y="-279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4C11C1-F553-4AD6-A237-8E62E41F443A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600" y="558872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15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438">
          <p15:clr>
            <a:srgbClr val="FBAE40"/>
          </p15:clr>
        </p15:guide>
        <p15:guide id="3" pos="7242">
          <p15:clr>
            <a:srgbClr val="FBAE40"/>
          </p15:clr>
        </p15:guide>
        <p15:guide id="4" pos="3838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4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</p:spPr>
        <p:txBody>
          <a:bodyPr lIns="720000" tIns="2628000" rIns="3600000"/>
          <a:lstStyle>
            <a:lvl1pPr marL="0" indent="0" algn="l">
              <a:lnSpc>
                <a:spcPts val="4600"/>
              </a:lnSpc>
              <a:buFont typeface="Arial" panose="020B0604020202020204" pitchFamily="34" charset="0"/>
              <a:buNone/>
              <a:defRPr lang="fr-FR" sz="3600" b="0" i="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Nunc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in mi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at vitae ligula.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sit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675" y="5588725"/>
            <a:ext cx="720000" cy="720000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701749" y="2310457"/>
            <a:ext cx="1274098" cy="0"/>
          </a:xfrm>
          <a:prstGeom prst="line">
            <a:avLst/>
          </a:prstGeom>
          <a:ln w="101600">
            <a:solidFill>
              <a:srgbClr val="C924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5682343" y="-279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400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 userDrawn="1">
          <p15:clr>
            <a:srgbClr val="FBAE40"/>
          </p15:clr>
        </p15:guide>
        <p15:guide id="4" pos="3838" userDrawn="1">
          <p15:clr>
            <a:srgbClr val="FBAE40"/>
          </p15:clr>
        </p15:guide>
        <p15:guide id="5" orient="horz" pos="3974" userDrawn="1">
          <p15:clr>
            <a:srgbClr val="FBAE40"/>
          </p15:clr>
        </p15:guide>
        <p15:guide id="6" orient="horz" pos="214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" y="0"/>
            <a:ext cx="6105526" cy="6858000"/>
          </a:xfrm>
          <a:prstGeom prst="rect">
            <a:avLst/>
          </a:prstGeom>
          <a:solidFill>
            <a:srgbClr val="C924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0"/>
            <a:ext cx="5375273" cy="6858000"/>
          </a:xfrm>
          <a:prstGeom prst="rect">
            <a:avLst/>
          </a:prstGeom>
          <a:noFill/>
        </p:spPr>
        <p:txBody>
          <a:bodyPr lIns="684000" tIns="828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  <a:latin typeface="Heading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an image on the right.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701749" y="6365433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3013104"/>
            <a:ext cx="4673526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 baseline="0">
                <a:solidFill>
                  <a:schemeClr val="bg1"/>
                </a:solidFill>
                <a:effectLst/>
                <a:latin typeface="Sub heading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05525" y="0"/>
            <a:ext cx="6086475" cy="6858000"/>
          </a:xfrm>
          <a:prstGeom prst="rect">
            <a:avLst/>
          </a:prstGeom>
        </p:spPr>
        <p:txBody>
          <a:bodyPr tIns="2808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icon</a:t>
            </a:r>
          </a:p>
        </p:txBody>
      </p:sp>
    </p:spTree>
    <p:extLst>
      <p:ext uri="{BB962C8B-B14F-4D97-AF65-F5344CB8AC3E}">
        <p14:creationId xmlns:p14="http://schemas.microsoft.com/office/powerpoint/2010/main" val="1304444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067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86474" y="0"/>
            <a:ext cx="6105526" cy="6858000"/>
          </a:xfrm>
          <a:prstGeom prst="rect">
            <a:avLst/>
          </a:prstGeom>
          <a:solidFill>
            <a:srgbClr val="C924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04058" y="0"/>
            <a:ext cx="5375273" cy="6858000"/>
          </a:xfrm>
          <a:prstGeom prst="rect">
            <a:avLst/>
          </a:prstGeom>
          <a:noFill/>
        </p:spPr>
        <p:txBody>
          <a:bodyPr lIns="684000" tIns="828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  <a:latin typeface="Heading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an image on the left.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797013" y="6365433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25757" y="3013104"/>
            <a:ext cx="4673526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 baseline="0">
                <a:solidFill>
                  <a:schemeClr val="bg1"/>
                </a:solidFill>
                <a:effectLst/>
                <a:latin typeface="Sub heading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797013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-6425" y="0"/>
            <a:ext cx="6086475" cy="6858000"/>
          </a:xfrm>
          <a:prstGeom prst="rect">
            <a:avLst/>
          </a:prstGeom>
        </p:spPr>
        <p:txBody>
          <a:bodyPr tIns="2808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icon</a:t>
            </a:r>
          </a:p>
        </p:txBody>
      </p:sp>
    </p:spTree>
    <p:extLst>
      <p:ext uri="{BB962C8B-B14F-4D97-AF65-F5344CB8AC3E}">
        <p14:creationId xmlns:p14="http://schemas.microsoft.com/office/powerpoint/2010/main" val="1376616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294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  <p15:guide id="11" pos="407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with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C924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0"/>
            <a:ext cx="5375273" cy="6858000"/>
          </a:xfrm>
          <a:prstGeom prst="rect">
            <a:avLst/>
          </a:prstGeom>
          <a:noFill/>
        </p:spPr>
        <p:txBody>
          <a:bodyPr lIns="684000" tIns="1656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smtClean="0">
                <a:solidFill>
                  <a:schemeClr val="bg1"/>
                </a:solidFill>
                <a:effectLst/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no image.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56363" y="1707773"/>
            <a:ext cx="5040312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1749" y="6365433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159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1117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067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  <p15:guide id="11" orient="horz" pos="34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" y="0"/>
            <a:ext cx="6105526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0"/>
            <a:ext cx="5375273" cy="6858000"/>
          </a:xfrm>
          <a:prstGeom prst="rect">
            <a:avLst/>
          </a:prstGeom>
          <a:noFill/>
        </p:spPr>
        <p:txBody>
          <a:bodyPr lIns="684000" tIns="360000" rIns="360000" bIns="720000" anchor="ctr" anchorCtr="0"/>
          <a:lstStyle>
            <a:lvl1pPr marL="0" indent="0" algn="l"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  <a:latin typeface="Heading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an image on the right.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05525" y="0"/>
            <a:ext cx="6086475" cy="6858000"/>
          </a:xfrm>
          <a:prstGeom prst="rect">
            <a:avLst/>
          </a:prstGeom>
        </p:spPr>
        <p:txBody>
          <a:bodyPr tIns="2808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icon</a:t>
            </a:r>
          </a:p>
        </p:txBody>
      </p:sp>
    </p:spTree>
    <p:extLst>
      <p:ext uri="{BB962C8B-B14F-4D97-AF65-F5344CB8AC3E}">
        <p14:creationId xmlns:p14="http://schemas.microsoft.com/office/powerpoint/2010/main" val="2558746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orient="horz" pos="346" userDrawn="1">
          <p15:clr>
            <a:srgbClr val="FBAE40"/>
          </p15:clr>
        </p15:guide>
        <p15:guide id="5" orient="horz" pos="3974" userDrawn="1">
          <p15:clr>
            <a:srgbClr val="FBAE40"/>
          </p15:clr>
        </p15:guide>
        <p15:guide id="6" orient="horz" pos="2160" userDrawn="1">
          <p15:clr>
            <a:srgbClr val="FBAE40"/>
          </p15:clr>
        </p15:guide>
        <p15:guide id="7" pos="4067" userDrawn="1">
          <p15:clr>
            <a:srgbClr val="FBAE40"/>
          </p15:clr>
        </p15:guide>
        <p15:guide id="8" pos="3386" userDrawn="1">
          <p15:clr>
            <a:srgbClr val="FBAE40"/>
          </p15:clr>
        </p15:guide>
        <p15:guide id="9" orient="horz" pos="572" userDrawn="1">
          <p15:clr>
            <a:srgbClr val="FBAE40"/>
          </p15:clr>
        </p15:guide>
        <p15:guide id="10" pos="360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908049"/>
            <a:ext cx="5040314" cy="709991"/>
          </a:xfrm>
          <a:prstGeom prst="rect">
            <a:avLst/>
          </a:prstGeom>
          <a:ln w="12700">
            <a:noFill/>
          </a:ln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sz="2600" b="0" i="0" baseline="0">
                <a:solidFill>
                  <a:srgbClr val="0070C0"/>
                </a:solidFill>
                <a:latin typeface="Arial"/>
                <a:cs typeface="Arial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This is a basic page 2 column layout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6" y="2636874"/>
            <a:ext cx="10801350" cy="3671850"/>
          </a:xfrm>
          <a:prstGeom prst="rect">
            <a:avLst/>
          </a:prstGeom>
        </p:spPr>
        <p:txBody>
          <a:bodyPr vert="horz" wrap="square" lIns="0" tIns="0" rIns="0" bIns="0" numCol="2" spcCol="720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 baseline="0">
                <a:effectLst/>
                <a:latin typeface="Body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Scio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quosdam</a:t>
            </a:r>
            <a:r>
              <a:rPr lang="en-GB"/>
              <a:t>, qui </a:t>
            </a:r>
            <a:r>
              <a:rPr lang="en-GB" err="1"/>
              <a:t>quavis</a:t>
            </a:r>
            <a:r>
              <a:rPr lang="en-GB"/>
              <a:t> lingua </a:t>
            </a:r>
            <a:r>
              <a:rPr lang="en-GB" err="1"/>
              <a:t>philosophari</a:t>
            </a:r>
            <a:r>
              <a:rPr lang="en-GB"/>
              <a:t> </a:t>
            </a:r>
            <a:r>
              <a:rPr lang="en-GB" err="1"/>
              <a:t>possint</a:t>
            </a:r>
            <a:r>
              <a:rPr lang="en-GB"/>
              <a:t>; </a:t>
            </a:r>
            <a:r>
              <a:rPr lang="en-GB" err="1"/>
              <a:t>Nescio</a:t>
            </a:r>
            <a:r>
              <a:rPr lang="en-GB"/>
              <a:t> quo </a:t>
            </a:r>
            <a:r>
              <a:rPr lang="en-GB" err="1"/>
              <a:t>modo</a:t>
            </a:r>
            <a:r>
              <a:rPr lang="en-GB"/>
              <a:t> </a:t>
            </a:r>
            <a:r>
              <a:rPr lang="en-GB" err="1"/>
              <a:t>praetervolavit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.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graviter</a:t>
            </a:r>
            <a:r>
              <a:rPr lang="en-GB"/>
              <a:t> et severe </a:t>
            </a:r>
            <a:r>
              <a:rPr lang="en-GB" err="1"/>
              <a:t>voluptatem</a:t>
            </a:r>
            <a:r>
              <a:rPr lang="en-GB"/>
              <a:t> </a:t>
            </a:r>
            <a:r>
              <a:rPr lang="en-GB" err="1"/>
              <a:t>secrevit</a:t>
            </a:r>
            <a:r>
              <a:rPr lang="en-GB"/>
              <a:t> a bono. Duo </a:t>
            </a:r>
            <a:r>
              <a:rPr lang="en-GB" err="1"/>
              <a:t>Reges</a:t>
            </a:r>
            <a:r>
              <a:rPr lang="en-GB"/>
              <a:t>: </a:t>
            </a:r>
            <a:r>
              <a:rPr lang="en-GB" err="1"/>
              <a:t>constructio</a:t>
            </a:r>
            <a:r>
              <a:rPr lang="en-GB"/>
              <a:t> </a:t>
            </a:r>
            <a:r>
              <a:rPr lang="en-GB" err="1"/>
              <a:t>interrete</a:t>
            </a:r>
            <a:r>
              <a:rPr lang="en-GB"/>
              <a:t>. </a:t>
            </a:r>
            <a:r>
              <a:rPr lang="en-GB" err="1"/>
              <a:t>Negat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summo</a:t>
            </a:r>
            <a:r>
              <a:rPr lang="en-GB"/>
              <a:t> bono </a:t>
            </a:r>
            <a:r>
              <a:rPr lang="en-GB" err="1"/>
              <a:t>afferre</a:t>
            </a:r>
            <a:r>
              <a:rPr lang="en-GB"/>
              <a:t> </a:t>
            </a:r>
            <a:r>
              <a:rPr lang="en-GB" err="1"/>
              <a:t>incrementum</a:t>
            </a:r>
            <a:r>
              <a:rPr lang="en-GB"/>
              <a:t> diem. </a:t>
            </a:r>
            <a:r>
              <a:rPr lang="en-GB" err="1"/>
              <a:t>Sed</a:t>
            </a:r>
            <a:r>
              <a:rPr lang="en-GB"/>
              <a:t> quid ages tandem,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utilitas</a:t>
            </a:r>
            <a:r>
              <a:rPr lang="en-GB"/>
              <a:t> ab </a:t>
            </a:r>
            <a:r>
              <a:rPr lang="en-GB" err="1"/>
              <a:t>amicitia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fit </a:t>
            </a:r>
            <a:r>
              <a:rPr lang="en-GB" err="1"/>
              <a:t>saepe</a:t>
            </a:r>
            <a:r>
              <a:rPr lang="en-GB"/>
              <a:t>, </a:t>
            </a:r>
            <a:r>
              <a:rPr lang="en-GB" err="1"/>
              <a:t>defecerit</a:t>
            </a:r>
            <a:r>
              <a:rPr lang="en-GB"/>
              <a:t>? </a:t>
            </a:r>
            <a:r>
              <a:rPr lang="en-GB" err="1"/>
              <a:t>Conferam</a:t>
            </a:r>
            <a:r>
              <a:rPr lang="en-GB"/>
              <a:t> </a:t>
            </a:r>
            <a:r>
              <a:rPr lang="en-GB" err="1"/>
              <a:t>tecum</a:t>
            </a:r>
            <a:r>
              <a:rPr lang="en-GB"/>
              <a:t>, quam </a:t>
            </a:r>
            <a:r>
              <a:rPr lang="en-GB" err="1"/>
              <a:t>cuique</a:t>
            </a:r>
            <a:r>
              <a:rPr lang="en-GB"/>
              <a:t> verso rem </a:t>
            </a:r>
            <a:r>
              <a:rPr lang="en-GB" err="1"/>
              <a:t>subicias</a:t>
            </a:r>
            <a:r>
              <a:rPr lang="en-GB"/>
              <a:t>; </a:t>
            </a:r>
          </a:p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turpi</a:t>
            </a:r>
            <a:r>
              <a:rPr lang="en-GB"/>
              <a:t> </a:t>
            </a:r>
            <a:r>
              <a:rPr lang="en-GB" err="1"/>
              <a:t>turpius</a:t>
            </a:r>
            <a:r>
              <a:rPr lang="en-GB"/>
              <a:t>.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;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multo</a:t>
            </a:r>
            <a:r>
              <a:rPr lang="en-GB"/>
              <a:t> sanguine </a:t>
            </a:r>
            <a:r>
              <a:rPr lang="en-GB" err="1"/>
              <a:t>profuso</a:t>
            </a:r>
            <a:r>
              <a:rPr lang="en-GB"/>
              <a:t> in </a:t>
            </a:r>
            <a:r>
              <a:rPr lang="en-GB" err="1"/>
              <a:t>laetitia</a:t>
            </a:r>
            <a:r>
              <a:rPr lang="en-GB"/>
              <a:t> et in </a:t>
            </a:r>
            <a:r>
              <a:rPr lang="en-GB" err="1"/>
              <a:t>victoria</a:t>
            </a:r>
            <a:r>
              <a:rPr lang="en-GB"/>
              <a:t>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mortuus</a:t>
            </a:r>
            <a:r>
              <a:rPr lang="en-GB"/>
              <a:t>. </a:t>
            </a:r>
            <a:r>
              <a:rPr lang="en-GB" err="1"/>
              <a:t>Atque</a:t>
            </a:r>
            <a:r>
              <a:rPr lang="en-GB"/>
              <a:t> </a:t>
            </a:r>
            <a:r>
              <a:rPr lang="en-GB" err="1"/>
              <a:t>haec</a:t>
            </a:r>
            <a:r>
              <a:rPr lang="en-GB"/>
              <a:t>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iustitiae</a:t>
            </a:r>
            <a:r>
              <a:rPr lang="en-GB"/>
              <a:t> </a:t>
            </a:r>
            <a:r>
              <a:rPr lang="en-GB" err="1"/>
              <a:t>propria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virtutum</a:t>
            </a:r>
            <a:r>
              <a:rPr lang="en-GB"/>
              <a:t> </a:t>
            </a:r>
            <a:r>
              <a:rPr lang="en-GB" err="1"/>
              <a:t>reliquarum</a:t>
            </a:r>
            <a:r>
              <a:rPr lang="en-GB"/>
              <a:t> </a:t>
            </a:r>
            <a:r>
              <a:rPr lang="en-GB" err="1"/>
              <a:t>communia</a:t>
            </a:r>
            <a:r>
              <a:rPr lang="en-GB"/>
              <a:t>. </a:t>
            </a:r>
            <a:r>
              <a:rPr lang="en-GB" err="1"/>
              <a:t>Stulti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malorum</a:t>
            </a:r>
            <a:r>
              <a:rPr lang="en-GB"/>
              <a:t> </a:t>
            </a:r>
            <a:r>
              <a:rPr lang="en-GB" err="1"/>
              <a:t>memoria</a:t>
            </a:r>
            <a:r>
              <a:rPr lang="en-GB"/>
              <a:t> </a:t>
            </a:r>
            <a:r>
              <a:rPr lang="en-GB" err="1"/>
              <a:t>torquentur</a:t>
            </a:r>
            <a:r>
              <a:rPr lang="en-GB"/>
              <a:t>, </a:t>
            </a:r>
            <a:r>
              <a:rPr lang="en-GB" err="1"/>
              <a:t>sapientes</a:t>
            </a:r>
            <a:r>
              <a:rPr lang="en-GB"/>
              <a:t> bona </a:t>
            </a:r>
            <a:r>
              <a:rPr lang="en-GB" err="1"/>
              <a:t>praeterita</a:t>
            </a:r>
            <a:r>
              <a:rPr lang="en-GB"/>
              <a:t> grata </a:t>
            </a:r>
            <a:r>
              <a:rPr lang="en-GB" err="1"/>
              <a:t>recordatione</a:t>
            </a:r>
            <a:r>
              <a:rPr lang="en-GB"/>
              <a:t> </a:t>
            </a:r>
            <a:r>
              <a:rPr lang="en-GB" err="1"/>
              <a:t>renovata</a:t>
            </a:r>
            <a:r>
              <a:rPr lang="en-GB"/>
              <a:t> </a:t>
            </a:r>
            <a:r>
              <a:rPr lang="en-GB" err="1"/>
              <a:t>delectant</a:t>
            </a:r>
            <a:r>
              <a:rPr lang="en-GB"/>
              <a:t>. Cur </a:t>
            </a:r>
            <a:r>
              <a:rPr lang="en-GB" err="1"/>
              <a:t>fortior</a:t>
            </a:r>
            <a:r>
              <a:rPr lang="en-GB"/>
              <a:t> sit,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illud</a:t>
            </a:r>
            <a:r>
              <a:rPr lang="en-GB"/>
              <a:t>, quod </a:t>
            </a:r>
            <a:r>
              <a:rPr lang="en-GB" err="1"/>
              <a:t>tute</a:t>
            </a:r>
            <a:r>
              <a:rPr lang="en-GB"/>
              <a:t> </a:t>
            </a:r>
            <a:r>
              <a:rPr lang="en-GB" err="1"/>
              <a:t>concedis</a:t>
            </a:r>
            <a:r>
              <a:rPr lang="en-GB"/>
              <a:t>, </a:t>
            </a:r>
            <a:r>
              <a:rPr lang="en-GB" err="1"/>
              <a:t>asperum</a:t>
            </a:r>
            <a:r>
              <a:rPr lang="en-GB"/>
              <a:t> et </a:t>
            </a:r>
            <a:r>
              <a:rPr lang="en-GB" err="1"/>
              <a:t>vix</a:t>
            </a:r>
            <a:r>
              <a:rPr lang="en-GB"/>
              <a:t> </a:t>
            </a:r>
            <a:r>
              <a:rPr lang="en-GB" err="1"/>
              <a:t>ferendum</a:t>
            </a:r>
            <a:r>
              <a:rPr lang="en-GB"/>
              <a:t> </a:t>
            </a:r>
            <a:r>
              <a:rPr lang="en-GB" err="1"/>
              <a:t>putabit</a:t>
            </a:r>
            <a:r>
              <a:rPr lang="en-GB"/>
              <a:t>? </a:t>
            </a:r>
            <a:r>
              <a:rPr lang="en-GB" err="1"/>
              <a:t>Incommoda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et </a:t>
            </a:r>
            <a:r>
              <a:rPr lang="en-GB" err="1"/>
              <a:t>commoda-ita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estmata</a:t>
            </a:r>
            <a:r>
              <a:rPr lang="en-GB"/>
              <a:t> et </a:t>
            </a:r>
            <a:r>
              <a:rPr lang="en-GB" err="1"/>
              <a:t>dustmata</a:t>
            </a:r>
            <a:r>
              <a:rPr lang="en-GB"/>
              <a:t> </a:t>
            </a:r>
            <a:r>
              <a:rPr lang="en-GB" err="1"/>
              <a:t>appello-communia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voluerunt</a:t>
            </a:r>
            <a:r>
              <a:rPr lang="en-GB"/>
              <a:t>, </a:t>
            </a:r>
            <a:r>
              <a:rPr lang="en-GB" err="1"/>
              <a:t>paria</a:t>
            </a:r>
            <a:r>
              <a:rPr lang="en-GB"/>
              <a:t> </a:t>
            </a:r>
            <a:r>
              <a:rPr lang="en-GB" err="1"/>
              <a:t>noluerunt</a:t>
            </a:r>
            <a:r>
              <a:rPr lang="en-GB"/>
              <a:t>.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61052" y="908050"/>
            <a:ext cx="5040313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092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 userDrawn="1">
          <p15:clr>
            <a:srgbClr val="FBAE40"/>
          </p15:clr>
        </p15:guide>
        <p15:guide id="4" pos="3613" userDrawn="1">
          <p15:clr>
            <a:srgbClr val="FBAE40"/>
          </p15:clr>
        </p15:guide>
        <p15:guide id="5" pos="4067" userDrawn="1">
          <p15:clr>
            <a:srgbClr val="FBAE40"/>
          </p15:clr>
        </p15:guide>
        <p15:guide id="6" orient="horz" pos="572" userDrawn="1">
          <p15:clr>
            <a:srgbClr val="FBAE40"/>
          </p15:clr>
        </p15:guide>
        <p15:guide id="7" orient="horz" pos="346" userDrawn="1">
          <p15:clr>
            <a:srgbClr val="FBAE40"/>
          </p15:clr>
        </p15:guide>
        <p15:guide id="8" orient="horz" pos="3974" userDrawn="1">
          <p15:clr>
            <a:srgbClr val="FBAE40"/>
          </p15:clr>
        </p15:guide>
        <p15:guide id="9" orient="horz" pos="216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01750" y="1759417"/>
            <a:ext cx="5033888" cy="1379437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01749" y="918367"/>
            <a:ext cx="5033889" cy="567535"/>
          </a:xfrm>
          <a:prstGeom prst="rect">
            <a:avLst/>
          </a:prstGeom>
          <a:ln w="12700">
            <a:noFill/>
          </a:ln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rgbClr val="C92446"/>
                </a:solidFill>
                <a:latin typeface="Heading 2"/>
                <a:cs typeface="Arial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This layout has two images with copy</a:t>
            </a:r>
          </a:p>
          <a:p>
            <a:pPr lvl="0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2138"/>
            <a:ext cx="6096000" cy="3420000"/>
          </a:xfrm>
          <a:prstGeom prst="rect">
            <a:avLst/>
          </a:prstGeom>
        </p:spPr>
        <p:txBody>
          <a:bodyPr tIns="1080000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the icon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525"/>
            <a:ext cx="6096000" cy="3420000"/>
          </a:xfrm>
          <a:prstGeom prst="rect">
            <a:avLst/>
          </a:prstGeom>
        </p:spPr>
        <p:txBody>
          <a:bodyPr tIns="1080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the icon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56364" y="3968750"/>
            <a:ext cx="5049836" cy="233997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C924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453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4067" userDrawn="1">
          <p15:clr>
            <a:srgbClr val="FBAE40"/>
          </p15:clr>
        </p15:guide>
        <p15:guide id="4" pos="3613" userDrawn="1">
          <p15:clr>
            <a:srgbClr val="FBAE40"/>
          </p15:clr>
        </p15:guide>
        <p15:guide id="5" pos="7242" userDrawn="1">
          <p15:clr>
            <a:srgbClr val="FBAE40"/>
          </p15:clr>
        </p15:guide>
        <p15:guide id="6" orient="horz" pos="2160" userDrawn="1">
          <p15:clr>
            <a:srgbClr val="FBAE40"/>
          </p15:clr>
        </p15:guide>
        <p15:guide id="7" orient="horz" pos="572" userDrawn="1">
          <p15:clr>
            <a:srgbClr val="FBAE40"/>
          </p15:clr>
        </p15:guide>
        <p15:guide id="8" orient="horz" pos="3974" userDrawn="1">
          <p15:clr>
            <a:srgbClr val="FBAE40"/>
          </p15:clr>
        </p15:guide>
        <p15:guide id="9" orient="horz" pos="2500" userDrawn="1">
          <p15:clr>
            <a:srgbClr val="FBAE40"/>
          </p15:clr>
        </p15:guide>
        <p15:guide id="10" orient="horz" pos="343" userDrawn="1">
          <p15:clr>
            <a:srgbClr val="FBAE40"/>
          </p15:clr>
        </p15:guide>
        <p15:guide id="11" orient="horz" pos="34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12788" y="900249"/>
            <a:ext cx="5022850" cy="79032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600" baseline="0">
                <a:solidFill>
                  <a:srgbClr val="C92446"/>
                </a:solidFill>
                <a:latin typeface="+mj-lt"/>
              </a:defRPr>
            </a:lvl1pPr>
            <a:lvl2pPr marL="457200" indent="0" algn="ctr">
              <a:buNone/>
              <a:defRPr sz="2600"/>
            </a:lvl2pPr>
            <a:lvl3pPr marL="914400" indent="0" algn="ctr">
              <a:buNone/>
              <a:defRPr sz="2600"/>
            </a:lvl3pPr>
            <a:lvl4pPr marL="1371600" indent="0" algn="ctr">
              <a:buNone/>
              <a:defRPr sz="2600"/>
            </a:lvl4pPr>
            <a:lvl5pPr marL="1828800" indent="0" algn="ctr">
              <a:buNone/>
              <a:defRPr sz="2600"/>
            </a:lvl5pPr>
          </a:lstStyle>
          <a:p>
            <a:pPr lvl="0"/>
            <a:r>
              <a:rPr lang="en-US"/>
              <a:t>This layout is basic page with an image on the right.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12788" y="3049435"/>
            <a:ext cx="5022850" cy="3259288"/>
          </a:xfrm>
          <a:prstGeom prst="rect">
            <a:avLst/>
          </a:prstGeom>
        </p:spPr>
        <p:txBody>
          <a:bodyPr vert="horz" wrap="square" lIns="0" tIns="0" rIns="0" bIns="0" numCol="1" spcCol="720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 baseline="0"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Scio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quosdam</a:t>
            </a:r>
            <a:r>
              <a:rPr lang="en-GB"/>
              <a:t>, qui </a:t>
            </a:r>
            <a:r>
              <a:rPr lang="en-GB" err="1"/>
              <a:t>quavis</a:t>
            </a:r>
            <a:r>
              <a:rPr lang="en-GB"/>
              <a:t> lingua </a:t>
            </a:r>
            <a:r>
              <a:rPr lang="en-GB" err="1"/>
              <a:t>philosophari</a:t>
            </a:r>
            <a:r>
              <a:rPr lang="en-GB"/>
              <a:t> </a:t>
            </a:r>
            <a:r>
              <a:rPr lang="en-GB" err="1"/>
              <a:t>possint</a:t>
            </a:r>
            <a:r>
              <a:rPr lang="en-GB"/>
              <a:t>; </a:t>
            </a:r>
            <a:r>
              <a:rPr lang="en-GB" err="1"/>
              <a:t>Nescio</a:t>
            </a:r>
            <a:r>
              <a:rPr lang="en-GB"/>
              <a:t> quo </a:t>
            </a:r>
            <a:r>
              <a:rPr lang="en-GB" err="1"/>
              <a:t>modo</a:t>
            </a:r>
            <a:r>
              <a:rPr lang="en-GB"/>
              <a:t> </a:t>
            </a:r>
            <a:r>
              <a:rPr lang="en-GB" err="1"/>
              <a:t>praetervolavit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.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graviter</a:t>
            </a:r>
            <a:r>
              <a:rPr lang="en-GB"/>
              <a:t> et severe </a:t>
            </a:r>
            <a:r>
              <a:rPr lang="en-GB" err="1"/>
              <a:t>voluptatem</a:t>
            </a:r>
            <a:r>
              <a:rPr lang="en-GB"/>
              <a:t> </a:t>
            </a:r>
            <a:r>
              <a:rPr lang="en-GB" err="1"/>
              <a:t>secrevit</a:t>
            </a:r>
            <a:r>
              <a:rPr lang="en-GB"/>
              <a:t> a bono. Duo </a:t>
            </a:r>
            <a:r>
              <a:rPr lang="en-GB" err="1"/>
              <a:t>Reges</a:t>
            </a:r>
            <a:r>
              <a:rPr lang="en-GB"/>
              <a:t>: </a:t>
            </a:r>
            <a:r>
              <a:rPr lang="en-GB" err="1"/>
              <a:t>constructio</a:t>
            </a:r>
            <a:r>
              <a:rPr lang="en-GB"/>
              <a:t> </a:t>
            </a:r>
            <a:r>
              <a:rPr lang="en-GB" err="1"/>
              <a:t>interrete</a:t>
            </a:r>
            <a:r>
              <a:rPr lang="en-GB"/>
              <a:t>. </a:t>
            </a:r>
            <a:r>
              <a:rPr lang="en-GB" err="1"/>
              <a:t>Negat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summo</a:t>
            </a:r>
            <a:r>
              <a:rPr lang="en-GB"/>
              <a:t> bono </a:t>
            </a:r>
            <a:r>
              <a:rPr lang="en-GB" err="1"/>
              <a:t>afferre</a:t>
            </a:r>
            <a:r>
              <a:rPr lang="en-GB"/>
              <a:t> </a:t>
            </a:r>
            <a:r>
              <a:rPr lang="en-GB" err="1"/>
              <a:t>incrementum</a:t>
            </a:r>
            <a:r>
              <a:rPr lang="en-GB"/>
              <a:t> diem. </a:t>
            </a:r>
            <a:r>
              <a:rPr lang="en-GB" err="1"/>
              <a:t>Sed</a:t>
            </a:r>
            <a:r>
              <a:rPr lang="en-GB"/>
              <a:t> quid ages tandem,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utilitas</a:t>
            </a:r>
            <a:r>
              <a:rPr lang="en-GB"/>
              <a:t> ab </a:t>
            </a:r>
            <a:r>
              <a:rPr lang="en-GB" err="1"/>
              <a:t>amicitia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fit </a:t>
            </a:r>
            <a:r>
              <a:rPr lang="en-GB" err="1"/>
              <a:t>saepe</a:t>
            </a:r>
            <a:r>
              <a:rPr lang="en-GB"/>
              <a:t>, </a:t>
            </a:r>
            <a:r>
              <a:rPr lang="en-GB" err="1"/>
              <a:t>defecerit</a:t>
            </a:r>
            <a:r>
              <a:rPr lang="en-GB"/>
              <a:t>? 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443662" y="900249"/>
            <a:ext cx="5060951" cy="540847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tIns="2124000" anchor="t"/>
          <a:lstStyle>
            <a:lvl1pPr marL="0" indent="0" algn="ctr">
              <a:buFont typeface="Arial" panose="020B0604020202020204" pitchFamily="34" charset="0"/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icon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12788" y="2151663"/>
            <a:ext cx="5022850" cy="559777"/>
          </a:xfrm>
          <a:prstGeom prst="rect">
            <a:avLst/>
          </a:prstGeom>
        </p:spPr>
        <p:txBody>
          <a:bodyPr vert="horz" wrap="square" lIns="0" tIns="0" rIns="0" bIns="0" numCol="1" spcCol="720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600" b="1" i="0"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Plato.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C924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533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 userDrawn="1">
          <p15:clr>
            <a:srgbClr val="FBAE40"/>
          </p15:clr>
        </p15:guide>
        <p15:guide id="2" pos="3613" userDrawn="1">
          <p15:clr>
            <a:srgbClr val="FBAE40"/>
          </p15:clr>
        </p15:guide>
        <p15:guide id="3" pos="3831" userDrawn="1">
          <p15:clr>
            <a:srgbClr val="FBAE40"/>
          </p15:clr>
        </p15:guide>
        <p15:guide id="4" pos="449" userDrawn="1">
          <p15:clr>
            <a:srgbClr val="FBAE40"/>
          </p15:clr>
        </p15:guide>
        <p15:guide id="5" pos="7240" userDrawn="1">
          <p15:clr>
            <a:srgbClr val="FBAE40"/>
          </p15:clr>
        </p15:guide>
        <p15:guide id="6" pos="7247" userDrawn="1">
          <p15:clr>
            <a:srgbClr val="FBAE40"/>
          </p15:clr>
        </p15:guide>
        <p15:guide id="7" pos="4059" userDrawn="1">
          <p15:clr>
            <a:srgbClr val="FBAE40"/>
          </p15:clr>
        </p15:guide>
        <p15:guide id="8" orient="horz" pos="2157" userDrawn="1">
          <p15:clr>
            <a:srgbClr val="FBAE40"/>
          </p15:clr>
        </p15:guide>
        <p15:guide id="9" orient="horz" pos="348" userDrawn="1">
          <p15:clr>
            <a:srgbClr val="FBAE40"/>
          </p15:clr>
        </p15:guide>
        <p15:guide id="10" orient="horz" pos="397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01749" y="900249"/>
            <a:ext cx="8285497" cy="79032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600" baseline="0">
                <a:solidFill>
                  <a:srgbClr val="C92446"/>
                </a:solidFill>
                <a:latin typeface="+mj-lt"/>
              </a:defRPr>
            </a:lvl1pPr>
            <a:lvl2pPr marL="457200" indent="0" algn="ctr">
              <a:buNone/>
              <a:defRPr sz="2600"/>
            </a:lvl2pPr>
            <a:lvl3pPr marL="914400" indent="0" algn="ctr">
              <a:buNone/>
              <a:defRPr sz="2600"/>
            </a:lvl3pPr>
            <a:lvl4pPr marL="1371600" indent="0" algn="ctr">
              <a:buNone/>
              <a:defRPr sz="2600"/>
            </a:lvl4pPr>
            <a:lvl5pPr marL="1828800" indent="0" algn="ctr">
              <a:buNone/>
              <a:defRPr sz="2600"/>
            </a:lvl5pPr>
          </a:lstStyle>
          <a:p>
            <a:pPr lvl="0"/>
            <a:r>
              <a:rPr lang="en-US"/>
              <a:t>This layout is for tables, graphs and other media.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712787" y="2090117"/>
            <a:ext cx="10783887" cy="4218608"/>
          </a:xfrm>
          <a:prstGeom prst="rect">
            <a:avLst/>
          </a:prstGeom>
        </p:spPr>
        <p:txBody>
          <a:bodyPr tIns="864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Insert graph or table click on the icon</a:t>
            </a:r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C924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518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  <p15:guide id="2" pos="3613">
          <p15:clr>
            <a:srgbClr val="FBAE40"/>
          </p15:clr>
        </p15:guide>
        <p15:guide id="3" pos="3831">
          <p15:clr>
            <a:srgbClr val="FBAE40"/>
          </p15:clr>
        </p15:guide>
        <p15:guide id="4" pos="449">
          <p15:clr>
            <a:srgbClr val="FBAE40"/>
          </p15:clr>
        </p15:guide>
        <p15:guide id="5" pos="7240">
          <p15:clr>
            <a:srgbClr val="FBAE40"/>
          </p15:clr>
        </p15:guide>
        <p15:guide id="6" pos="7247">
          <p15:clr>
            <a:srgbClr val="FBAE40"/>
          </p15:clr>
        </p15:guide>
        <p15:guide id="7" pos="4059">
          <p15:clr>
            <a:srgbClr val="FBAE40"/>
          </p15:clr>
        </p15:guide>
        <p15:guide id="8" orient="horz" pos="2157">
          <p15:clr>
            <a:srgbClr val="FBAE40"/>
          </p15:clr>
        </p15:guide>
        <p15:guide id="9" orient="horz" pos="348">
          <p15:clr>
            <a:srgbClr val="FBAE40"/>
          </p15:clr>
        </p15:guide>
        <p15:guide id="10" orient="horz" pos="397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8476" y="908050"/>
            <a:ext cx="8655050" cy="72979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600">
                <a:solidFill>
                  <a:srgbClr val="0070C0"/>
                </a:solidFill>
              </a:defRPr>
            </a:lvl1pPr>
            <a:lvl2pPr marL="457200" indent="0" algn="ctr">
              <a:buNone/>
              <a:defRPr sz="2600"/>
            </a:lvl2pPr>
            <a:lvl3pPr marL="914400" indent="0" algn="ctr">
              <a:buNone/>
              <a:defRPr sz="2600"/>
            </a:lvl3pPr>
            <a:lvl4pPr marL="1371600" indent="0" algn="ctr">
              <a:buNone/>
              <a:defRPr sz="2600"/>
            </a:lvl4pPr>
            <a:lvl5pPr marL="1828800" indent="0" algn="ctr">
              <a:buNone/>
              <a:defRPr sz="2600"/>
            </a:lvl5pPr>
          </a:lstStyle>
          <a:p>
            <a:pPr lvl="0"/>
            <a:r>
              <a:rPr lang="en-US"/>
              <a:t>This layout is for tables, graphs and other media.</a:t>
            </a:r>
            <a:endParaRPr lang="en-GB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768476" y="1678676"/>
            <a:ext cx="8655050" cy="720367"/>
          </a:xfrm>
          <a:prstGeom prst="rect">
            <a:avLst/>
          </a:prstGeom>
        </p:spPr>
        <p:txBody>
          <a:bodyPr vert="horz" lIns="0" tIns="180000" rIns="0" bIns="0">
            <a:spAutoFit/>
          </a:bodyPr>
          <a:lstStyle>
            <a:lvl1pPr marL="0" marR="0" indent="0" algn="ctr" defTabSz="457200" rtl="0" eaLnBrk="1" fontAlgn="auto" latinLnBrk="0" hangingPunct="1">
              <a:lnSpc>
                <a:spcPts val="21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5456572" y="501126"/>
            <a:ext cx="1274098" cy="0"/>
          </a:xfrm>
          <a:prstGeom prst="line">
            <a:avLst/>
          </a:prstGeom>
          <a:ln w="101600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695325" y="2786063"/>
            <a:ext cx="10801350" cy="3522662"/>
          </a:xfrm>
          <a:prstGeom prst="rect">
            <a:avLst/>
          </a:prstGeom>
        </p:spPr>
        <p:txBody>
          <a:bodyPr tIns="864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Insert graph or table click on the icon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316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613" userDrawn="1">
          <p15:clr>
            <a:srgbClr val="FBAE40"/>
          </p15:clr>
        </p15:guide>
        <p15:guide id="4" pos="4067" userDrawn="1">
          <p15:clr>
            <a:srgbClr val="FBAE40"/>
          </p15:clr>
        </p15:guide>
        <p15:guide id="5" pos="438" userDrawn="1">
          <p15:clr>
            <a:srgbClr val="FBAE40"/>
          </p15:clr>
        </p15:guide>
        <p15:guide id="6" pos="7242" userDrawn="1">
          <p15:clr>
            <a:srgbClr val="FBAE40"/>
          </p15:clr>
        </p15:guide>
        <p15:guide id="7" orient="horz" pos="3974" userDrawn="1">
          <p15:clr>
            <a:srgbClr val="FBAE40"/>
          </p15:clr>
        </p15:guide>
        <p15:guide id="8" orient="horz" pos="572" userDrawn="1">
          <p15:clr>
            <a:srgbClr val="FBAE40"/>
          </p15:clr>
        </p15:guide>
        <p15:guide id="9" orient="horz" pos="346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</p:spPr>
        <p:txBody>
          <a:bodyPr lIns="720000" tIns="2628000" rIns="3600000"/>
          <a:lstStyle>
            <a:lvl1pPr marL="0" indent="0" algn="l">
              <a:lnSpc>
                <a:spcPts val="4600"/>
              </a:lnSpc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End of presentation – Thanks for attending and any other questions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675" y="5596663"/>
            <a:ext cx="720000" cy="720000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701749" y="2310457"/>
            <a:ext cx="1274098" cy="0"/>
          </a:xfrm>
          <a:prstGeom prst="line">
            <a:avLst/>
          </a:prstGeom>
          <a:ln w="101600">
            <a:solidFill>
              <a:srgbClr val="C924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701749" y="6178652"/>
            <a:ext cx="30437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>
                <a:solidFill>
                  <a:schemeClr val="bg1"/>
                </a:solidFill>
              </a:rPr>
              <a:t>Registered Charity number: </a:t>
            </a:r>
            <a:r>
              <a:rPr lang="en-GB" sz="1200" b="0" i="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213121</a:t>
            </a:r>
            <a:r>
              <a:rPr lang="en-GB" sz="12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4402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 userDrawn="1">
          <p15:clr>
            <a:srgbClr val="FBAE40"/>
          </p15:clr>
        </p15:guide>
        <p15:guide id="2" pos="3850" userDrawn="1">
          <p15:clr>
            <a:srgbClr val="FBAE40"/>
          </p15:clr>
        </p15:guide>
        <p15:guide id="4" pos="7242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  <p15:guide id="6" orient="horz" pos="2151" userDrawn="1">
          <p15:clr>
            <a:srgbClr val="FBAE40"/>
          </p15:clr>
        </p15:guide>
        <p15:guide id="7" orient="horz" pos="397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" y="0"/>
            <a:ext cx="6105526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0"/>
            <a:ext cx="5375273" cy="6858000"/>
          </a:xfrm>
          <a:prstGeom prst="rect">
            <a:avLst/>
          </a:prstGeom>
          <a:noFill/>
        </p:spPr>
        <p:txBody>
          <a:bodyPr lIns="684000" tIns="828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  <a:latin typeface="Heading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an image on the right.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701749" y="6365433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3013104"/>
            <a:ext cx="4673526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 baseline="0">
                <a:solidFill>
                  <a:schemeClr val="bg1"/>
                </a:solidFill>
                <a:effectLst/>
                <a:latin typeface="Sub heading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05525" y="0"/>
            <a:ext cx="6086475" cy="6858000"/>
          </a:xfrm>
          <a:prstGeom prst="rect">
            <a:avLst/>
          </a:prstGeom>
        </p:spPr>
        <p:txBody>
          <a:bodyPr tIns="2808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icon</a:t>
            </a:r>
          </a:p>
        </p:txBody>
      </p:sp>
    </p:spTree>
    <p:extLst>
      <p:ext uri="{BB962C8B-B14F-4D97-AF65-F5344CB8AC3E}">
        <p14:creationId xmlns:p14="http://schemas.microsoft.com/office/powerpoint/2010/main" val="3217679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067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86474" y="0"/>
            <a:ext cx="6105526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04058" y="0"/>
            <a:ext cx="5375273" cy="6858000"/>
          </a:xfrm>
          <a:prstGeom prst="rect">
            <a:avLst/>
          </a:prstGeom>
          <a:noFill/>
        </p:spPr>
        <p:txBody>
          <a:bodyPr lIns="684000" tIns="828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  <a:latin typeface="Heading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an image on the left.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797013" y="6365433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25757" y="3013104"/>
            <a:ext cx="4673526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 baseline="0">
                <a:solidFill>
                  <a:schemeClr val="bg1"/>
                </a:solidFill>
                <a:effectLst/>
                <a:latin typeface="Sub heading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797013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-6425" y="0"/>
            <a:ext cx="6086475" cy="6858000"/>
          </a:xfrm>
          <a:prstGeom prst="rect">
            <a:avLst/>
          </a:prstGeom>
        </p:spPr>
        <p:txBody>
          <a:bodyPr tIns="2808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icon</a:t>
            </a:r>
          </a:p>
        </p:txBody>
      </p:sp>
    </p:spTree>
    <p:extLst>
      <p:ext uri="{BB962C8B-B14F-4D97-AF65-F5344CB8AC3E}">
        <p14:creationId xmlns:p14="http://schemas.microsoft.com/office/powerpoint/2010/main" val="1882818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294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  <p15:guide id="11" pos="407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with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0"/>
            <a:ext cx="5375273" cy="6858000"/>
          </a:xfrm>
          <a:prstGeom prst="rect">
            <a:avLst/>
          </a:prstGeom>
          <a:noFill/>
        </p:spPr>
        <p:txBody>
          <a:bodyPr lIns="684000" tIns="1656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smtClean="0">
                <a:solidFill>
                  <a:schemeClr val="bg1"/>
                </a:solidFill>
                <a:effectLst/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no image.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56363" y="1707773"/>
            <a:ext cx="5040312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1749" y="6365433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165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1117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067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  <p15:guide id="11" orient="horz" pos="3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86474" y="0"/>
            <a:ext cx="610552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04058" y="0"/>
            <a:ext cx="5375273" cy="6858000"/>
          </a:xfrm>
          <a:prstGeom prst="rect">
            <a:avLst/>
          </a:prstGeom>
          <a:noFill/>
        </p:spPr>
        <p:txBody>
          <a:bodyPr lIns="684000" tIns="828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baseline="0" smtClean="0">
                <a:solidFill>
                  <a:srgbClr val="0070C0"/>
                </a:solidFill>
                <a:effectLst/>
                <a:latin typeface="Heading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an image on the left.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797013" y="6365433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25757" y="3013104"/>
            <a:ext cx="4673526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ub heading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797013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-6425" y="0"/>
            <a:ext cx="6086475" cy="6858000"/>
          </a:xfrm>
          <a:prstGeom prst="rect">
            <a:avLst/>
          </a:prstGeom>
        </p:spPr>
        <p:txBody>
          <a:bodyPr tIns="2808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Insert picture click on icon</a:t>
            </a:r>
          </a:p>
        </p:txBody>
      </p:sp>
    </p:spTree>
    <p:extLst>
      <p:ext uri="{BB962C8B-B14F-4D97-AF65-F5344CB8AC3E}">
        <p14:creationId xmlns:p14="http://schemas.microsoft.com/office/powerpoint/2010/main" val="3907854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4076" userDrawn="1">
          <p15:clr>
            <a:srgbClr val="FBAE40"/>
          </p15:clr>
        </p15:guide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294" userDrawn="1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with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0"/>
            <a:ext cx="5375273" cy="6858000"/>
          </a:xfrm>
          <a:prstGeom prst="rect">
            <a:avLst/>
          </a:prstGeom>
          <a:noFill/>
        </p:spPr>
        <p:txBody>
          <a:bodyPr lIns="684000" tIns="1656000" rIns="360000"/>
          <a:lstStyle>
            <a:lvl1pPr marL="0" indent="0" algn="l">
              <a:buFont typeface="Arial" panose="020B0604020202020204" pitchFamily="34" charset="0"/>
              <a:buNone/>
              <a:defRPr lang="fr-FR" sz="3600" b="0" i="0" smtClean="0">
                <a:solidFill>
                  <a:srgbClr val="0070C0"/>
                </a:solidFill>
                <a:effectLst/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r>
              <a:rPr lang="en-GB"/>
              <a:t>This layout is a section break with no image.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56363" y="1707773"/>
            <a:ext cx="5040312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693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1117" userDrawn="1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2160">
          <p15:clr>
            <a:srgbClr val="FBAE40"/>
          </p15:clr>
        </p15:guide>
        <p15:guide id="7" pos="4067">
          <p15:clr>
            <a:srgbClr val="FBAE40"/>
          </p15:clr>
        </p15:guide>
        <p15:guide id="8" pos="3386">
          <p15:clr>
            <a:srgbClr val="FBAE40"/>
          </p15:clr>
        </p15:guide>
        <p15:guide id="9" orient="horz" pos="572">
          <p15:clr>
            <a:srgbClr val="FBAE40"/>
          </p15:clr>
        </p15:guide>
        <p15:guide id="10" pos="3603">
          <p15:clr>
            <a:srgbClr val="FBAE40"/>
          </p15:clr>
        </p15:guide>
        <p15:guide id="11" orient="horz" pos="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noFill/>
        </p:spPr>
        <p:txBody>
          <a:bodyPr lIns="720000" tIns="2304000" rIns="3600000"/>
          <a:lstStyle>
            <a:lvl1pPr marL="0" indent="0" algn="l">
              <a:lnSpc>
                <a:spcPts val="4600"/>
              </a:lnSpc>
              <a:buFont typeface="Arial" panose="020B0604020202020204" pitchFamily="34" charset="0"/>
              <a:buNone/>
              <a:defRPr lang="fr-FR" sz="3600" b="0" i="0" baseline="0" smtClean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End of presentation – Thanks for attending and any other questions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675" y="5596663"/>
            <a:ext cx="720000" cy="720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01749" y="6178652"/>
            <a:ext cx="30437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>
                <a:solidFill>
                  <a:schemeClr val="bg1"/>
                </a:solidFill>
              </a:rPr>
              <a:t>Registered Charity number: </a:t>
            </a:r>
            <a:r>
              <a:rPr lang="en-GB" sz="1200" b="0" i="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213121</a:t>
            </a:r>
            <a:r>
              <a:rPr lang="en-GB" sz="120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701749" y="1950239"/>
            <a:ext cx="127409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08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>
          <p15:clr>
            <a:srgbClr val="FBAE40"/>
          </p15:clr>
        </p15:guide>
        <p15:guide id="2" pos="3850">
          <p15:clr>
            <a:srgbClr val="FBAE40"/>
          </p15:clr>
        </p15:guide>
        <p15:guide id="3" pos="7242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orient="horz" pos="2151">
          <p15:clr>
            <a:srgbClr val="FBAE40"/>
          </p15:clr>
        </p15:guide>
        <p15:guide id="6" orient="horz" pos="397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908049"/>
            <a:ext cx="5040314" cy="709991"/>
          </a:xfrm>
          <a:prstGeom prst="rect">
            <a:avLst/>
          </a:prstGeom>
          <a:ln w="12700">
            <a:noFill/>
          </a:ln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sz="2600" b="0" i="0" baseline="0">
                <a:solidFill>
                  <a:srgbClr val="0070C0"/>
                </a:solidFill>
                <a:latin typeface="Arial"/>
                <a:cs typeface="Arial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This is a basic page 2 column layout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6" y="2636874"/>
            <a:ext cx="10801350" cy="3671850"/>
          </a:xfrm>
          <a:prstGeom prst="rect">
            <a:avLst/>
          </a:prstGeom>
        </p:spPr>
        <p:txBody>
          <a:bodyPr vert="horz" wrap="square" lIns="0" tIns="0" rIns="0" bIns="0" numCol="2" spcCol="720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2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400" b="0" i="0" baseline="0">
                <a:effectLst/>
                <a:latin typeface="Body"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Oculorum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 Plato, </a:t>
            </a:r>
            <a:r>
              <a:rPr lang="en-GB" err="1"/>
              <a:t>est</a:t>
            </a:r>
            <a:r>
              <a:rPr lang="en-GB"/>
              <a:t> in </a:t>
            </a:r>
            <a:r>
              <a:rPr lang="en-GB" err="1"/>
              <a:t>nobis</a:t>
            </a:r>
            <a:r>
              <a:rPr lang="en-GB"/>
              <a:t> </a:t>
            </a:r>
            <a:r>
              <a:rPr lang="en-GB" err="1"/>
              <a:t>sensus</a:t>
            </a:r>
            <a:r>
              <a:rPr lang="en-GB"/>
              <a:t> </a:t>
            </a:r>
            <a:r>
              <a:rPr lang="en-GB" err="1"/>
              <a:t>acerrimus</a:t>
            </a:r>
            <a:r>
              <a:rPr lang="en-GB"/>
              <a:t>, </a:t>
            </a:r>
            <a:r>
              <a:rPr lang="en-GB" err="1"/>
              <a:t>quibus</a:t>
            </a:r>
            <a:r>
              <a:rPr lang="en-GB"/>
              <a:t> </a:t>
            </a:r>
            <a:r>
              <a:rPr lang="en-GB" err="1"/>
              <a:t>sapientiam</a:t>
            </a:r>
            <a:r>
              <a:rPr lang="en-GB"/>
              <a:t> non </a:t>
            </a:r>
            <a:r>
              <a:rPr lang="en-GB" err="1"/>
              <a:t>cernimus</a:t>
            </a:r>
            <a:r>
              <a:rPr lang="en-GB"/>
              <a:t>.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quam </a:t>
            </a:r>
            <a:r>
              <a:rPr lang="en-GB" err="1"/>
              <a:t>vellet</a:t>
            </a:r>
            <a:r>
              <a:rPr lang="en-GB"/>
              <a:t> </a:t>
            </a:r>
            <a:r>
              <a:rPr lang="en-GB" err="1"/>
              <a:t>iniquus</a:t>
            </a:r>
            <a:r>
              <a:rPr lang="en-GB"/>
              <a:t> </a:t>
            </a:r>
            <a:r>
              <a:rPr lang="en-GB" err="1"/>
              <a:t>iustus</a:t>
            </a:r>
            <a:r>
              <a:rPr lang="en-GB"/>
              <a:t>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. Quasi </a:t>
            </a:r>
            <a:r>
              <a:rPr lang="en-GB" err="1"/>
              <a:t>vero</a:t>
            </a:r>
            <a:r>
              <a:rPr lang="en-GB"/>
              <a:t>, </a:t>
            </a:r>
            <a:r>
              <a:rPr lang="en-GB" err="1"/>
              <a:t>inquit</a:t>
            </a:r>
            <a:r>
              <a:rPr lang="en-GB"/>
              <a:t>, </a:t>
            </a:r>
            <a:r>
              <a:rPr lang="en-GB" err="1"/>
              <a:t>perpetua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 </a:t>
            </a:r>
            <a:r>
              <a:rPr lang="en-GB" err="1"/>
              <a:t>rhetorum</a:t>
            </a:r>
            <a:r>
              <a:rPr lang="en-GB"/>
              <a:t> </a:t>
            </a:r>
            <a:r>
              <a:rPr lang="en-GB" err="1"/>
              <a:t>solum</a:t>
            </a:r>
            <a:r>
              <a:rPr lang="en-GB"/>
              <a:t>, non </a:t>
            </a:r>
            <a:r>
              <a:rPr lang="en-GB" err="1"/>
              <a:t>etiam</a:t>
            </a:r>
            <a:r>
              <a:rPr lang="en-GB"/>
              <a:t> </a:t>
            </a:r>
            <a:r>
              <a:rPr lang="en-GB" err="1"/>
              <a:t>philosophorum</a:t>
            </a:r>
            <a:r>
              <a:rPr lang="en-GB"/>
              <a:t> sit. Scio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quosdam</a:t>
            </a:r>
            <a:r>
              <a:rPr lang="en-GB"/>
              <a:t>, qui </a:t>
            </a:r>
            <a:r>
              <a:rPr lang="en-GB" err="1"/>
              <a:t>quavis</a:t>
            </a:r>
            <a:r>
              <a:rPr lang="en-GB"/>
              <a:t> lingua </a:t>
            </a:r>
            <a:r>
              <a:rPr lang="en-GB" err="1"/>
              <a:t>philosophari</a:t>
            </a:r>
            <a:r>
              <a:rPr lang="en-GB"/>
              <a:t> </a:t>
            </a:r>
            <a:r>
              <a:rPr lang="en-GB" err="1"/>
              <a:t>possint</a:t>
            </a:r>
            <a:r>
              <a:rPr lang="en-GB"/>
              <a:t>; </a:t>
            </a:r>
            <a:r>
              <a:rPr lang="en-GB" err="1"/>
              <a:t>Nescio</a:t>
            </a:r>
            <a:r>
              <a:rPr lang="en-GB"/>
              <a:t> quo </a:t>
            </a:r>
            <a:r>
              <a:rPr lang="en-GB" err="1"/>
              <a:t>modo</a:t>
            </a:r>
            <a:r>
              <a:rPr lang="en-GB"/>
              <a:t> </a:t>
            </a:r>
            <a:r>
              <a:rPr lang="en-GB" err="1"/>
              <a:t>praetervolavit</a:t>
            </a:r>
            <a:r>
              <a:rPr lang="en-GB"/>
              <a:t> </a:t>
            </a:r>
            <a:r>
              <a:rPr lang="en-GB" err="1"/>
              <a:t>oratio</a:t>
            </a:r>
            <a:r>
              <a:rPr lang="en-GB"/>
              <a:t>.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graviter</a:t>
            </a:r>
            <a:r>
              <a:rPr lang="en-GB"/>
              <a:t> et severe </a:t>
            </a:r>
            <a:r>
              <a:rPr lang="en-GB" err="1"/>
              <a:t>voluptatem</a:t>
            </a:r>
            <a:r>
              <a:rPr lang="en-GB"/>
              <a:t> </a:t>
            </a:r>
            <a:r>
              <a:rPr lang="en-GB" err="1"/>
              <a:t>secrevit</a:t>
            </a:r>
            <a:r>
              <a:rPr lang="en-GB"/>
              <a:t> a bono. Duo </a:t>
            </a:r>
            <a:r>
              <a:rPr lang="en-GB" err="1"/>
              <a:t>Reges</a:t>
            </a:r>
            <a:r>
              <a:rPr lang="en-GB"/>
              <a:t>: </a:t>
            </a:r>
            <a:r>
              <a:rPr lang="en-GB" err="1"/>
              <a:t>constructio</a:t>
            </a:r>
            <a:r>
              <a:rPr lang="en-GB"/>
              <a:t> </a:t>
            </a:r>
            <a:r>
              <a:rPr lang="en-GB" err="1"/>
              <a:t>interrete</a:t>
            </a:r>
            <a:r>
              <a:rPr lang="en-GB"/>
              <a:t>. </a:t>
            </a:r>
            <a:r>
              <a:rPr lang="en-GB" err="1"/>
              <a:t>Negat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summo</a:t>
            </a:r>
            <a:r>
              <a:rPr lang="en-GB"/>
              <a:t> bono </a:t>
            </a:r>
            <a:r>
              <a:rPr lang="en-GB" err="1"/>
              <a:t>afferre</a:t>
            </a:r>
            <a:r>
              <a:rPr lang="en-GB"/>
              <a:t> </a:t>
            </a:r>
            <a:r>
              <a:rPr lang="en-GB" err="1"/>
              <a:t>incrementum</a:t>
            </a:r>
            <a:r>
              <a:rPr lang="en-GB"/>
              <a:t> diem. </a:t>
            </a:r>
            <a:r>
              <a:rPr lang="en-GB" err="1"/>
              <a:t>Sed</a:t>
            </a:r>
            <a:r>
              <a:rPr lang="en-GB"/>
              <a:t> quid ages tandem,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utilitas</a:t>
            </a:r>
            <a:r>
              <a:rPr lang="en-GB"/>
              <a:t> ab </a:t>
            </a:r>
            <a:r>
              <a:rPr lang="en-GB" err="1"/>
              <a:t>amicitia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fit </a:t>
            </a:r>
            <a:r>
              <a:rPr lang="en-GB" err="1"/>
              <a:t>saepe</a:t>
            </a:r>
            <a:r>
              <a:rPr lang="en-GB"/>
              <a:t>, </a:t>
            </a:r>
            <a:r>
              <a:rPr lang="en-GB" err="1"/>
              <a:t>defecerit</a:t>
            </a:r>
            <a:r>
              <a:rPr lang="en-GB"/>
              <a:t>? </a:t>
            </a:r>
            <a:r>
              <a:rPr lang="en-GB" err="1"/>
              <a:t>Conferam</a:t>
            </a:r>
            <a:r>
              <a:rPr lang="en-GB"/>
              <a:t> </a:t>
            </a:r>
            <a:r>
              <a:rPr lang="en-GB" err="1"/>
              <a:t>tecum</a:t>
            </a:r>
            <a:r>
              <a:rPr lang="en-GB"/>
              <a:t>, quam </a:t>
            </a:r>
            <a:r>
              <a:rPr lang="en-GB" err="1"/>
              <a:t>cuique</a:t>
            </a:r>
            <a:r>
              <a:rPr lang="en-GB"/>
              <a:t> verso rem </a:t>
            </a:r>
            <a:r>
              <a:rPr lang="en-GB" err="1"/>
              <a:t>subicias</a:t>
            </a:r>
            <a:r>
              <a:rPr lang="en-GB"/>
              <a:t>; </a:t>
            </a:r>
          </a:p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turpi</a:t>
            </a:r>
            <a:r>
              <a:rPr lang="en-GB"/>
              <a:t> </a:t>
            </a:r>
            <a:r>
              <a:rPr lang="en-GB" err="1"/>
              <a:t>turpius</a:t>
            </a:r>
            <a:r>
              <a:rPr lang="en-GB"/>
              <a:t>. </a:t>
            </a:r>
            <a:r>
              <a:rPr lang="en-GB" err="1"/>
              <a:t>Poterat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inpune</a:t>
            </a:r>
            <a:r>
              <a:rPr lang="en-GB"/>
              <a:t>;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multo</a:t>
            </a:r>
            <a:r>
              <a:rPr lang="en-GB"/>
              <a:t> sanguine </a:t>
            </a:r>
            <a:r>
              <a:rPr lang="en-GB" err="1"/>
              <a:t>profuso</a:t>
            </a:r>
            <a:r>
              <a:rPr lang="en-GB"/>
              <a:t> in </a:t>
            </a:r>
            <a:r>
              <a:rPr lang="en-GB" err="1"/>
              <a:t>laetitia</a:t>
            </a:r>
            <a:r>
              <a:rPr lang="en-GB"/>
              <a:t> et in </a:t>
            </a:r>
            <a:r>
              <a:rPr lang="en-GB" err="1"/>
              <a:t>victoria</a:t>
            </a:r>
            <a:r>
              <a:rPr lang="en-GB"/>
              <a:t>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mortuus</a:t>
            </a:r>
            <a:r>
              <a:rPr lang="en-GB"/>
              <a:t>. </a:t>
            </a:r>
            <a:r>
              <a:rPr lang="en-GB" err="1"/>
              <a:t>Atque</a:t>
            </a:r>
            <a:r>
              <a:rPr lang="en-GB"/>
              <a:t> </a:t>
            </a:r>
            <a:r>
              <a:rPr lang="en-GB" err="1"/>
              <a:t>haec</a:t>
            </a:r>
            <a:r>
              <a:rPr lang="en-GB"/>
              <a:t> </a:t>
            </a:r>
            <a:r>
              <a:rPr lang="en-GB" err="1"/>
              <a:t>ita</a:t>
            </a:r>
            <a:r>
              <a:rPr lang="en-GB"/>
              <a:t> </a:t>
            </a:r>
            <a:r>
              <a:rPr lang="en-GB" err="1"/>
              <a:t>iustitiae</a:t>
            </a:r>
            <a:r>
              <a:rPr lang="en-GB"/>
              <a:t> </a:t>
            </a:r>
            <a:r>
              <a:rPr lang="en-GB" err="1"/>
              <a:t>propria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,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virtutum</a:t>
            </a:r>
            <a:r>
              <a:rPr lang="en-GB"/>
              <a:t> </a:t>
            </a:r>
            <a:r>
              <a:rPr lang="en-GB" err="1"/>
              <a:t>reliquarum</a:t>
            </a:r>
            <a:r>
              <a:rPr lang="en-GB"/>
              <a:t> </a:t>
            </a:r>
            <a:r>
              <a:rPr lang="en-GB" err="1"/>
              <a:t>communia</a:t>
            </a:r>
            <a:r>
              <a:rPr lang="en-GB"/>
              <a:t>. </a:t>
            </a:r>
            <a:r>
              <a:rPr lang="en-GB" err="1"/>
              <a:t>Stulti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malorum</a:t>
            </a:r>
            <a:r>
              <a:rPr lang="en-GB"/>
              <a:t> </a:t>
            </a:r>
            <a:r>
              <a:rPr lang="en-GB" err="1"/>
              <a:t>memoria</a:t>
            </a:r>
            <a:r>
              <a:rPr lang="en-GB"/>
              <a:t> </a:t>
            </a:r>
            <a:r>
              <a:rPr lang="en-GB" err="1"/>
              <a:t>torquentur</a:t>
            </a:r>
            <a:r>
              <a:rPr lang="en-GB"/>
              <a:t>, </a:t>
            </a:r>
            <a:r>
              <a:rPr lang="en-GB" err="1"/>
              <a:t>sapientes</a:t>
            </a:r>
            <a:r>
              <a:rPr lang="en-GB"/>
              <a:t> bona </a:t>
            </a:r>
            <a:r>
              <a:rPr lang="en-GB" err="1"/>
              <a:t>praeterita</a:t>
            </a:r>
            <a:r>
              <a:rPr lang="en-GB"/>
              <a:t> grata </a:t>
            </a:r>
            <a:r>
              <a:rPr lang="en-GB" err="1"/>
              <a:t>recordatione</a:t>
            </a:r>
            <a:r>
              <a:rPr lang="en-GB"/>
              <a:t> </a:t>
            </a:r>
            <a:r>
              <a:rPr lang="en-GB" err="1"/>
              <a:t>renovata</a:t>
            </a:r>
            <a:r>
              <a:rPr lang="en-GB"/>
              <a:t> </a:t>
            </a:r>
            <a:r>
              <a:rPr lang="en-GB" err="1"/>
              <a:t>delectant</a:t>
            </a:r>
            <a:r>
              <a:rPr lang="en-GB"/>
              <a:t>. Cur </a:t>
            </a:r>
            <a:r>
              <a:rPr lang="en-GB" err="1"/>
              <a:t>fortior</a:t>
            </a:r>
            <a:r>
              <a:rPr lang="en-GB"/>
              <a:t> sit, </a:t>
            </a:r>
            <a:r>
              <a:rPr lang="en-GB" err="1"/>
              <a:t>si</a:t>
            </a:r>
            <a:r>
              <a:rPr lang="en-GB"/>
              <a:t> </a:t>
            </a:r>
            <a:r>
              <a:rPr lang="en-GB" err="1"/>
              <a:t>illud</a:t>
            </a:r>
            <a:r>
              <a:rPr lang="en-GB"/>
              <a:t>, quod </a:t>
            </a:r>
            <a:r>
              <a:rPr lang="en-GB" err="1"/>
              <a:t>tute</a:t>
            </a:r>
            <a:r>
              <a:rPr lang="en-GB"/>
              <a:t> </a:t>
            </a:r>
            <a:r>
              <a:rPr lang="en-GB" err="1"/>
              <a:t>concedis</a:t>
            </a:r>
            <a:r>
              <a:rPr lang="en-GB"/>
              <a:t>, </a:t>
            </a:r>
            <a:r>
              <a:rPr lang="en-GB" err="1"/>
              <a:t>asperum</a:t>
            </a:r>
            <a:r>
              <a:rPr lang="en-GB"/>
              <a:t> et </a:t>
            </a:r>
            <a:r>
              <a:rPr lang="en-GB" err="1"/>
              <a:t>vix</a:t>
            </a:r>
            <a:r>
              <a:rPr lang="en-GB"/>
              <a:t> </a:t>
            </a:r>
            <a:r>
              <a:rPr lang="en-GB" err="1"/>
              <a:t>ferendum</a:t>
            </a:r>
            <a:r>
              <a:rPr lang="en-GB"/>
              <a:t> </a:t>
            </a:r>
            <a:r>
              <a:rPr lang="en-GB" err="1"/>
              <a:t>putabit</a:t>
            </a:r>
            <a:r>
              <a:rPr lang="en-GB"/>
              <a:t>? </a:t>
            </a:r>
            <a:r>
              <a:rPr lang="en-GB" err="1"/>
              <a:t>Incommoda</a:t>
            </a:r>
            <a:r>
              <a:rPr lang="en-GB"/>
              <a:t> </a:t>
            </a:r>
            <a:r>
              <a:rPr lang="en-GB" err="1"/>
              <a:t>autem</a:t>
            </a:r>
            <a:r>
              <a:rPr lang="en-GB"/>
              <a:t> et </a:t>
            </a:r>
            <a:r>
              <a:rPr lang="en-GB" err="1"/>
              <a:t>commoda-ita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</a:t>
            </a:r>
            <a:r>
              <a:rPr lang="en-GB" err="1"/>
              <a:t>estmata</a:t>
            </a:r>
            <a:r>
              <a:rPr lang="en-GB"/>
              <a:t> et </a:t>
            </a:r>
            <a:r>
              <a:rPr lang="en-GB" err="1"/>
              <a:t>dustmata</a:t>
            </a:r>
            <a:r>
              <a:rPr lang="en-GB"/>
              <a:t> </a:t>
            </a:r>
            <a:r>
              <a:rPr lang="en-GB" err="1"/>
              <a:t>appello-communia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voluerunt</a:t>
            </a:r>
            <a:r>
              <a:rPr lang="en-GB"/>
              <a:t>, </a:t>
            </a:r>
            <a:r>
              <a:rPr lang="en-GB" err="1"/>
              <a:t>paria</a:t>
            </a:r>
            <a:r>
              <a:rPr lang="en-GB"/>
              <a:t> </a:t>
            </a:r>
            <a:r>
              <a:rPr lang="en-GB" err="1"/>
              <a:t>noluerunt</a:t>
            </a:r>
            <a:r>
              <a:rPr lang="en-GB"/>
              <a:t>.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461052" y="908050"/>
            <a:ext cx="5040313" cy="128240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 lang="en-GB" sz="18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 marL="457200" indent="0">
              <a:buNone/>
              <a:defRPr sz="1600" baseline="0"/>
            </a:lvl2pPr>
          </a:lstStyle>
          <a:p>
            <a:r>
              <a:rPr lang="en-GB" err="1"/>
              <a:t>Expressa</a:t>
            </a:r>
            <a:r>
              <a:rPr lang="en-GB"/>
              <a:t> </a:t>
            </a:r>
            <a:r>
              <a:rPr lang="en-GB" err="1"/>
              <a:t>vero</a:t>
            </a:r>
            <a:r>
              <a:rPr lang="en-GB"/>
              <a:t> in </a:t>
            </a:r>
            <a:r>
              <a:rPr lang="en-GB" err="1"/>
              <a:t>iis</a:t>
            </a:r>
            <a:r>
              <a:rPr lang="en-GB"/>
              <a:t> </a:t>
            </a:r>
            <a:r>
              <a:rPr lang="en-GB" err="1"/>
              <a:t>aetatibus</a:t>
            </a:r>
            <a:r>
              <a:rPr lang="en-GB"/>
              <a:t>, quae </a:t>
            </a:r>
            <a:r>
              <a:rPr lang="en-GB" err="1"/>
              <a:t>iam</a:t>
            </a:r>
            <a:r>
              <a:rPr lang="en-GB"/>
              <a:t> </a:t>
            </a:r>
            <a:r>
              <a:rPr lang="en-GB" err="1"/>
              <a:t>confirmatae</a:t>
            </a:r>
            <a:r>
              <a:rPr lang="en-GB"/>
              <a:t> </a:t>
            </a:r>
            <a:r>
              <a:rPr lang="en-GB" err="1"/>
              <a:t>sunt</a:t>
            </a:r>
            <a:r>
              <a:rPr lang="en-GB"/>
              <a:t>. Quid Zeno? </a:t>
            </a:r>
            <a:r>
              <a:rPr lang="en-GB" err="1"/>
              <a:t>Iam</a:t>
            </a:r>
            <a:r>
              <a:rPr lang="en-GB"/>
              <a:t> in </a:t>
            </a:r>
            <a:r>
              <a:rPr lang="en-GB" err="1"/>
              <a:t>altera</a:t>
            </a:r>
            <a:r>
              <a:rPr lang="en-GB"/>
              <a:t> </a:t>
            </a:r>
            <a:r>
              <a:rPr lang="en-GB" err="1"/>
              <a:t>philosophiae</a:t>
            </a:r>
            <a:r>
              <a:rPr lang="en-GB"/>
              <a:t> parte. </a:t>
            </a:r>
            <a:r>
              <a:rPr lang="en-GB" err="1"/>
              <a:t>Hunc</a:t>
            </a:r>
            <a:r>
              <a:rPr lang="en-GB"/>
              <a:t> </a:t>
            </a:r>
            <a:r>
              <a:rPr lang="en-GB" err="1"/>
              <a:t>vos</a:t>
            </a:r>
            <a:r>
              <a:rPr lang="en-GB"/>
              <a:t> </a:t>
            </a:r>
            <a:r>
              <a:rPr lang="en-GB" err="1"/>
              <a:t>beatum</a:t>
            </a:r>
            <a:r>
              <a:rPr lang="en-GB"/>
              <a:t>; </a:t>
            </a:r>
            <a:r>
              <a:rPr lang="en-GB" err="1"/>
              <a:t>Quia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honesto</a:t>
            </a:r>
            <a:r>
              <a:rPr lang="en-GB"/>
              <a:t> </a:t>
            </a:r>
            <a:r>
              <a:rPr lang="en-GB" err="1"/>
              <a:t>quic</a:t>
            </a:r>
            <a:r>
              <a:rPr lang="en-GB"/>
              <a:t> quam </a:t>
            </a:r>
            <a:r>
              <a:rPr lang="en-GB" err="1"/>
              <a:t>honestius</a:t>
            </a:r>
            <a:r>
              <a:rPr lang="en-GB"/>
              <a:t> </a:t>
            </a:r>
            <a:r>
              <a:rPr lang="en-GB" err="1"/>
              <a:t>nec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01749" y="500707"/>
            <a:ext cx="1274098" cy="0"/>
          </a:xfrm>
          <a:prstGeom prst="line">
            <a:avLst/>
          </a:prstGeom>
          <a:ln w="1016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637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38" userDrawn="1">
          <p15:clr>
            <a:srgbClr val="FBAE40"/>
          </p15:clr>
        </p15:guide>
        <p15:guide id="3" pos="7242" userDrawn="1">
          <p15:clr>
            <a:srgbClr val="FBAE40"/>
          </p15:clr>
        </p15:guide>
        <p15:guide id="4" pos="3613" userDrawn="1">
          <p15:clr>
            <a:srgbClr val="FBAE40"/>
          </p15:clr>
        </p15:guide>
        <p15:guide id="5" pos="4067" userDrawn="1">
          <p15:clr>
            <a:srgbClr val="FBAE40"/>
          </p15:clr>
        </p15:guide>
        <p15:guide id="6" orient="horz" pos="572" userDrawn="1">
          <p15:clr>
            <a:srgbClr val="FBAE40"/>
          </p15:clr>
        </p15:guide>
        <p15:guide id="7" orient="horz" pos="346" userDrawn="1">
          <p15:clr>
            <a:srgbClr val="FBAE40"/>
          </p15:clr>
        </p15:guide>
        <p15:guide id="8" orient="horz" pos="3974" userDrawn="1">
          <p15:clr>
            <a:srgbClr val="FBAE40"/>
          </p15:clr>
        </p15:guide>
        <p15:guide id="9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1486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63" r:id="rId2"/>
    <p:sldLayoutId id="2147483779" r:id="rId3"/>
    <p:sldLayoutId id="2147483774" r:id="rId4"/>
    <p:sldLayoutId id="2147483781" r:id="rId5"/>
    <p:sldLayoutId id="2147483772" r:id="rId6"/>
    <p:sldLayoutId id="2147483770" r:id="rId7"/>
    <p:sldLayoutId id="2147483777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2" r:id="rId14"/>
    <p:sldLayoutId id="2147483783" r:id="rId15"/>
    <p:sldLayoutId id="2147483769" r:id="rId16"/>
    <p:sldLayoutId id="2147483773" r:id="rId17"/>
    <p:sldLayoutId id="2147483780" r:id="rId18"/>
    <p:sldLayoutId id="2147483775" r:id="rId19"/>
    <p:sldLayoutId id="2147483767" r:id="rId20"/>
    <p:sldLayoutId id="2147483768" r:id="rId21"/>
    <p:sldLayoutId id="2147483765" r:id="rId22"/>
    <p:sldLayoutId id="2147483771" r:id="rId23"/>
    <p:sldLayoutId id="2147483764" r:id="rId24"/>
    <p:sldLayoutId id="2147483652" r:id="rId25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68F855-536D-4165-BE0E-899155BFB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3 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Programming, adapting and delivering exercise for adults with long-term health conditions</a:t>
            </a:r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solidFill>
                <a:prstClr val="white"/>
              </a:solidFill>
            </a:endParaRPr>
          </a:p>
          <a:p>
            <a:r>
              <a:rPr lang="en-GB" dirty="0"/>
              <a:t>Delivery and evaluation </a:t>
            </a:r>
          </a:p>
        </p:txBody>
      </p:sp>
    </p:spTree>
    <p:extLst>
      <p:ext uri="{BB962C8B-B14F-4D97-AF65-F5344CB8AC3E}">
        <p14:creationId xmlns:p14="http://schemas.microsoft.com/office/powerpoint/2010/main" val="3503750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72058B-E1CC-7151-5E8F-54958CBEF5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Kolb model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EA3A8-A990-146A-CE87-E35737578FBB}"/>
              </a:ext>
            </a:extLst>
          </p:cNvPr>
          <p:cNvSpPr txBox="1"/>
          <p:nvPr/>
        </p:nvSpPr>
        <p:spPr>
          <a:xfrm>
            <a:off x="701749" y="1852832"/>
            <a:ext cx="6285460" cy="2817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 something, e.g. deliver a session or an exercise.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Think about it, e.g. consider and evaluate what works and what does not work.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 how to make improvements, e.g. changes that could be made to support the individual(s).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Put learning into practice – experiment.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Repeat the process. </a:t>
            </a:r>
          </a:p>
        </p:txBody>
      </p:sp>
      <p:pic>
        <p:nvPicPr>
          <p:cNvPr id="8" name="Picture 7" descr="A diagram of learning cycle&#10;&#10;Description automatically generated">
            <a:extLst>
              <a:ext uri="{FF2B5EF4-FFF2-40B4-BE49-F238E27FC236}">
                <a16:creationId xmlns:a16="http://schemas.microsoft.com/office/drawing/2014/main" id="{669DB1D9-833C-BCDD-7338-E36E3ABF31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6301" y="1384500"/>
            <a:ext cx="3873950" cy="387395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9056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20FCE-A634-4CC6-7B23-DB7299136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67424B-581D-BB65-598E-C02DA5D7A0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Continuing professional development (CPD)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21256-CD3C-8CBE-3691-D44AE81D9ABB}"/>
              </a:ext>
            </a:extLst>
          </p:cNvPr>
          <p:cNvSpPr txBox="1"/>
          <p:nvPr/>
        </p:nvSpPr>
        <p:spPr>
          <a:xfrm>
            <a:off x="701749" y="1690576"/>
            <a:ext cx="10897215" cy="3121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Reading journals, articles, or books from reputable sources about specific conditions or approaches to support behaviour change. 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Researching a health condition or medication via the internet.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Engaging with other healthcare professionals e.g. GP, physiotherapists, diabetes care teams, respiratory nurses etc). 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Attending relevant and related workshops with reputable organisations. 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Independent research, such as finding out more about the barriers to becoming active for individuals with health conditions.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7840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83FA4D-D37E-8920-F381-12F78E7AFB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Continuing professional development (CPD)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078CA0-A427-3BEF-AD3F-42F7D5D944D9}"/>
              </a:ext>
            </a:extLst>
          </p:cNvPr>
          <p:cNvSpPr txBox="1"/>
          <p:nvPr/>
        </p:nvSpPr>
        <p:spPr>
          <a:xfrm>
            <a:off x="701749" y="1690576"/>
            <a:ext cx="10897215" cy="2358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Mentoring and coaching from other professionals.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Gaining additional training and qualifications, for example, pulmonary rehabilitation, cardiac rehabilitation, falls prevention and management, menopause, behaviour change, motivational interviewing, health policy, other health conditions (neurological, cancer), and/or palliative care.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Exploring support strategies for managing own emotional resilience.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Learning from clients, their experience of the health conditions etc.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9244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AFD6F-520D-FA08-AB12-EDE90D49A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4493E215-C22B-62D6-C0E6-FBD738660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93A427-C684-2989-4CFB-07B9C61E28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 dirty="0"/>
              <a:t>Pair task </a:t>
            </a:r>
            <a:endParaRPr lang="en-GB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408F7D6-C5C5-87BE-43C7-D49252820C91}"/>
              </a:ext>
            </a:extLst>
          </p:cNvPr>
          <p:cNvGraphicFramePr/>
          <p:nvPr/>
        </p:nvGraphicFramePr>
        <p:xfrm>
          <a:off x="695324" y="1510748"/>
          <a:ext cx="10327172" cy="426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895881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F0AC6-87E1-5F8A-45A4-65AD15D6C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08B2C5-BA5A-5CD1-6982-044789958A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Practical workshops</a:t>
            </a:r>
          </a:p>
          <a:p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6" name="Picture Placeholder 8" descr="Fitness trainer with client">
            <a:extLst>
              <a:ext uri="{FF2B5EF4-FFF2-40B4-BE49-F238E27FC236}">
                <a16:creationId xmlns:a16="http://schemas.microsoft.com/office/drawing/2014/main" id="{24150E8D-B0C9-15BF-F30C-B752D6E7695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0417" r="20417"/>
          <a:stretch/>
        </p:blipFill>
        <p:spPr bwMode="auto">
          <a:xfrm>
            <a:off x="6105525" y="0"/>
            <a:ext cx="6086475" cy="68580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763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5056F5-43E9-4C9A-B4F0-E147C1D853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Practical activity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0A14D8-F636-A850-C8D8-516D85804280}"/>
              </a:ext>
            </a:extLst>
          </p:cNvPr>
          <p:cNvSpPr txBox="1"/>
          <p:nvPr/>
        </p:nvSpPr>
        <p:spPr>
          <a:xfrm>
            <a:off x="628209" y="1800004"/>
            <a:ext cx="10008704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Tutor to allocate applied case studies (available in LAR).</a:t>
            </a:r>
          </a:p>
          <a:p>
            <a:pPr lvl="2">
              <a:lnSpc>
                <a:spcPct val="150000"/>
              </a:lnSpc>
            </a:pPr>
            <a:r>
              <a:rPr lang="en-GB" dirty="0"/>
              <a:t>NB: only use case studies within scope (one CS within each set exceeds scope).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Learners to draft a session plan to meet case study needs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Learners to deliver each specific component of a session to meet client needs and evaluate practice.  (warm up, CV, RT, cooldown)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Tutor to provide feedback.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58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C633D-6F63-5B1E-542C-157F4427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132E91B1-4E57-E6B4-323B-1FADDDE85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4"/>
            <a:ext cx="7488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/>
              <a:t> 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8E1B7-1AD7-C7C0-EC06-4BDC5D53F4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4" y="908049"/>
            <a:ext cx="10801349" cy="709991"/>
          </a:xfrm>
        </p:spPr>
        <p:txBody>
          <a:bodyPr/>
          <a:lstStyle/>
          <a:p>
            <a:r>
              <a:rPr lang="en-GB" altLang="en-US" sz="2400" dirty="0"/>
              <a:t>Pair task </a:t>
            </a:r>
            <a:endParaRPr lang="en-GB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8A5AE35-F728-F7C8-3958-2F9D591DC7D7}"/>
              </a:ext>
            </a:extLst>
          </p:cNvPr>
          <p:cNvGraphicFramePr/>
          <p:nvPr/>
        </p:nvGraphicFramePr>
        <p:xfrm>
          <a:off x="695324" y="1510748"/>
          <a:ext cx="10327172" cy="426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97141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24827-B838-DF1D-DFEC-2B2F8293A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01F1A0-CC25-D76C-37F1-B07297A55A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7F8949-8946-9904-7626-ACF0536A7044}"/>
              </a:ext>
            </a:extLst>
          </p:cNvPr>
          <p:cNvSpPr txBox="1"/>
          <p:nvPr/>
        </p:nvSpPr>
        <p:spPr>
          <a:xfrm>
            <a:off x="587271" y="1401247"/>
            <a:ext cx="11154190" cy="4556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to utilise and adapt communication and instructional skills to monitor and improve performance. 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importance of correct instructions and demonstration of safe and effective exercise techniques.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 to tailor delivery methods to meet the needs of a range of participants.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ffective motivational strategies and techniques to support participants to adhere to physical activity and support lifestyle behaviour(s) change.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 to apply relevant behaviour change theory and techniques to design a programme to meet the needs of individuals.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importance of regular reviews of the participant’s progress.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pportunities to collect feedback from participants.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 to use the information gathered from participant feedback to promote motivation, adherence and outcome success.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H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ow to reflect on your practice to inform future sessions.</a:t>
            </a:r>
            <a:endParaRPr lang="en-GB" sz="1800" dirty="0"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3797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41835-63C3-8382-3AFF-E28168E64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8C6B86-A847-485F-804F-02CAB4EA5F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3 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Programming, adapting and delivering exercise for adults with long-term health conditions</a:t>
            </a:r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solidFill>
                <a:prstClr val="white"/>
              </a:solidFill>
            </a:endParaRPr>
          </a:p>
          <a:p>
            <a:r>
              <a:rPr lang="en-GB" dirty="0"/>
              <a:t>Delivery and evaluation </a:t>
            </a:r>
          </a:p>
        </p:txBody>
      </p:sp>
    </p:spTree>
    <p:extLst>
      <p:ext uri="{BB962C8B-B14F-4D97-AF65-F5344CB8AC3E}">
        <p14:creationId xmlns:p14="http://schemas.microsoft.com/office/powerpoint/2010/main" val="2073285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9DA5E3-6FEE-7D5B-1A40-4A92E20686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Session content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35187-BE95-8AE3-F6A3-51B0811C7CE6}"/>
              </a:ext>
            </a:extLst>
          </p:cNvPr>
          <p:cNvSpPr txBox="1"/>
          <p:nvPr/>
        </p:nvSpPr>
        <p:spPr>
          <a:xfrm>
            <a:off x="701749" y="1452037"/>
            <a:ext cx="1106919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to utilise and adapt communication and instructional skills to monitor and improve performance.  </a:t>
            </a:r>
            <a:b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importance of correct instructions and demonstration of safe and effective exercise techniques.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 to tailor delivery methods to meet the needs of a range of participants.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ffective motivational strategies and techniques to support participants to adhere to physical activity and support lifestyle behaviour(s) change.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 to apply relevant behaviour change theory and techniques to design a programme to meet the needs of individuals.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importance of regular reviews of the participant’s progress.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pportunities to collect feedback from participants. 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 to use the information gathered from participant feedback to promote motivation, adherence and outcome success.</a:t>
            </a: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</a:rPr>
              <a:t>H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ow to reflect on your practice to inform future sessions.</a:t>
            </a:r>
            <a:endParaRPr lang="en-GB" sz="1600" dirty="0">
              <a:effectLst/>
              <a:latin typeface="Calibri Light" panose="020F0302020204030204" pitchFamily="34" charset="0"/>
              <a:ea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505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78EE7-F104-EAE5-EF47-F6A038A2A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E1DF84-C3C2-6A40-A950-0D471E34D8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Instructional skills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What are essential instructor skills?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What are examples of motivational strategies?  </a:t>
            </a:r>
          </a:p>
        </p:txBody>
      </p:sp>
      <p:pic>
        <p:nvPicPr>
          <p:cNvPr id="6" name="Picture Placeholder 8" descr="Exercising with trainer">
            <a:extLst>
              <a:ext uri="{FF2B5EF4-FFF2-40B4-BE49-F238E27FC236}">
                <a16:creationId xmlns:a16="http://schemas.microsoft.com/office/drawing/2014/main" id="{B472AB0B-7B3C-8D9B-9B0D-0A7464B4857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9906" r="19906"/>
          <a:stretch/>
        </p:blipFill>
        <p:spPr bwMode="auto">
          <a:xfrm>
            <a:off x="6105525" y="0"/>
            <a:ext cx="6086475" cy="68580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5845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D1F032-0023-CEAD-255B-517369E3F3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Instructor skills – general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4EDFD-470A-6848-63A5-4B54E31265ED}"/>
              </a:ext>
            </a:extLst>
          </p:cNvPr>
          <p:cNvSpPr txBox="1"/>
          <p:nvPr/>
        </p:nvSpPr>
        <p:spPr>
          <a:xfrm>
            <a:off x="701749" y="1503477"/>
            <a:ext cx="6097656" cy="4668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instructor skills are to: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Demonstrate correct alignment.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Provide clear verbal instructions.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Use appropriate voice projection and intonation.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Adopt appropriate teaching positions to observe clients and respond to their needs.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Provide teaching points (verbal and visual).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Modify and adapt exercises, e.g. offering alternatives.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Provide corrective strategies to support individuals’ techniques.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Monitor the safety and intensity of exercise.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D4F779-EAB6-94FA-54C6-7B8C065D8460}"/>
              </a:ext>
            </a:extLst>
          </p:cNvPr>
          <p:cNvSpPr/>
          <p:nvPr/>
        </p:nvSpPr>
        <p:spPr>
          <a:xfrm>
            <a:off x="8140148" y="2146852"/>
            <a:ext cx="3448878" cy="3170583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may these skills need to be adapted and enhanced when working with clients with long-term health conditions. </a:t>
            </a:r>
          </a:p>
          <a:p>
            <a:pPr algn="ctr"/>
            <a:endParaRPr lang="en-GB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are these skills important?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Times New Roman" panose="02020603050405020304" pitchFamily="18" charset="0"/>
              </a:rPr>
              <a:t>(think risks!)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972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B08CAB-D017-FEE9-2F63-0F54B49ED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Importance of instructional skills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5B5A5-D6F0-1230-6978-36F28383CC2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0269" y="1005266"/>
            <a:ext cx="6284360" cy="4290805"/>
          </a:xfrm>
        </p:spPr>
        <p:txBody>
          <a:bodyPr/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Safe and effective alignment.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Appropriate intensity.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Assist and reduce risks.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Maximise effectiveness and outcomes.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Promote adherence.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Build confidence and trust.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Inform and educate.  </a:t>
            </a:r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CCDDA6EF-898E-7991-12C9-1E478AE4A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4" r="20384"/>
          <a:stretch>
            <a:fillRect/>
          </a:stretch>
        </p:blipFill>
        <p:spPr bwMode="auto">
          <a:xfrm>
            <a:off x="7315381" y="1295412"/>
            <a:ext cx="4101548" cy="4621463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7436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8A912-1BAF-FC77-089F-CC469EE9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65ED78-0CF2-7E83-82D8-1EA637025E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Motivational strategies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422057-A26C-BD18-CFA7-F00BE6E7BF95}"/>
              </a:ext>
            </a:extLst>
          </p:cNvPr>
          <p:cNvSpPr txBox="1"/>
          <p:nvPr/>
        </p:nvSpPr>
        <p:spPr>
          <a:xfrm>
            <a:off x="602973" y="1660758"/>
            <a:ext cx="6523383" cy="4356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 and welcoming.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Knowing names.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ngage with individuals – ‘get to know them’.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Praise.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Encouragement.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Positive affirmative statements.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Accentuate the positive.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improvements/changes.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Opportunities to build community – social support.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Rewards.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B1B810-C714-0C2C-36A0-58A5254E4B3D}"/>
              </a:ext>
            </a:extLst>
          </p:cNvPr>
          <p:cNvSpPr/>
          <p:nvPr/>
        </p:nvSpPr>
        <p:spPr>
          <a:xfrm>
            <a:off x="7474226" y="1843708"/>
            <a:ext cx="3776870" cy="3170583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are these important?</a:t>
            </a:r>
          </a:p>
          <a:p>
            <a:pPr algn="ctr"/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other motivational strategies can be used?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374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B1B2B-CD7C-1022-686F-60993A2A4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E211C1-536D-E5A0-C685-235DD91568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Evaluation and reflective practice</a:t>
            </a:r>
          </a:p>
          <a:p>
            <a:endParaRPr lang="en-US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</a:rPr>
              <a:t>Why are reviews important?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</a:rPr>
              <a:t>When do these happen?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</a:rPr>
              <a:t>How can information be used? </a:t>
            </a:r>
          </a:p>
          <a:p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6" name="Picture Placeholder 8" descr="Hand placing stars">
            <a:extLst>
              <a:ext uri="{FF2B5EF4-FFF2-40B4-BE49-F238E27FC236}">
                <a16:creationId xmlns:a16="http://schemas.microsoft.com/office/drawing/2014/main" id="{3C9FA206-7B3B-F5B5-6BB8-D939ED88693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0387" r="20387"/>
          <a:stretch/>
        </p:blipFill>
        <p:spPr bwMode="auto">
          <a:xfrm>
            <a:off x="6105525" y="0"/>
            <a:ext cx="6086475" cy="68580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985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E18A23-46AF-131D-EFC0-59FA6E8464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Review stages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5A08B1-91E6-DEA3-4B2F-167046E99654}"/>
              </a:ext>
            </a:extLst>
          </p:cNvPr>
          <p:cNvSpPr txBox="1"/>
          <p:nvPr/>
        </p:nvSpPr>
        <p:spPr>
          <a:xfrm>
            <a:off x="701748" y="1590913"/>
            <a:ext cx="10907155" cy="3124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When: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Initial consultation - to gather baseline information to inform programme design. 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Weekly check-ins at every session to enable tailoring, modification and adjustment for specific needs.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Mid-programme review halfway through the planned programme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-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review and check progress.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End-programme review at the end of the programme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 -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review and check progress.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</a:rPr>
              <a:t>Importance: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Use the information to feedback to clients and service (where appropriate).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4DB0F6-6D7E-117A-64A6-E0AC6E5F43B7}"/>
              </a:ext>
            </a:extLst>
          </p:cNvPr>
          <p:cNvSpPr/>
          <p:nvPr/>
        </p:nvSpPr>
        <p:spPr>
          <a:xfrm>
            <a:off x="1361661" y="4979504"/>
            <a:ext cx="9889435" cy="1172818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Opportunities for feedback </a:t>
            </a:r>
          </a:p>
          <a:p>
            <a:pPr algn="ctr"/>
            <a:r>
              <a:rPr lang="en-GB" dirty="0"/>
              <a:t>Every session – before, during and after session</a:t>
            </a:r>
          </a:p>
          <a:p>
            <a:pPr algn="ctr"/>
            <a:r>
              <a:rPr lang="en-GB" dirty="0"/>
              <a:t>Verbal or written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5794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56965D-1CED-36C8-0446-60B939F23B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Reflective practice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911E4B-12B4-3302-F0DF-4CA22BF7A68A}"/>
              </a:ext>
            </a:extLst>
          </p:cNvPr>
          <p:cNvSpPr txBox="1"/>
          <p:nvPr/>
        </p:nvSpPr>
        <p:spPr>
          <a:xfrm>
            <a:off x="633805" y="1534314"/>
            <a:ext cx="10716867" cy="3789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Reflection-in-action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During a session, an instructor will be observing and listening to individuals to monitor the effect of exercise and the individual’s experience. 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What they observe and/or hear may give rise to the modification of a specific exercise to meet an individual’s needs, the reinforcement of teaching points, reducing or increasing an intensity variable etc. 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It may also give rise to the use of a different teaching method to deliver information, such as using different teaching points, using visualisations, changing teaching positions or re-demonstrating an exercise.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Reflection-on-action: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At the end of a session, an instructor will think back to the whole session and feedback received from clients, which may make them rethink the session structure, choice of exercises, intensity variables, teaching methods etc.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66750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YMCAfi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MC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wards PowerPoint Template [Read-Only]" id="{A68A99E7-2C12-4AC2-B822-9937C7B1F600}" vid="{7C42E43A-DAA8-4061-9F7D-83AE781478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3c8f57f-4d68-4232-9613-ad1b7d92bd52">
      <UserInfo>
        <DisplayName>Allison Bagshaw</DisplayName>
        <AccountId>38</AccountId>
        <AccountType/>
      </UserInfo>
      <UserInfo>
        <DisplayName>Leanne Hendry</DisplayName>
        <AccountId>57</AccountId>
        <AccountType/>
      </UserInfo>
    </SharedWithUsers>
    <lcf76f155ced4ddcb4097134ff3c332f xmlns="c63102ca-90b4-4b49-ac83-7aff3116fe30">
      <Terms xmlns="http://schemas.microsoft.com/office/infopath/2007/PartnerControls"/>
    </lcf76f155ced4ddcb4097134ff3c332f>
    <TaxCatchAll xmlns="33c8f57f-4d68-4232-9613-ad1b7d92bd5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0AB4259EC385439F2A8C7784E02AFB" ma:contentTypeVersion="17" ma:contentTypeDescription="Create a new document." ma:contentTypeScope="" ma:versionID="b7a31cadbfe097fef35acce93ef0b80b">
  <xsd:schema xmlns:xsd="http://www.w3.org/2001/XMLSchema" xmlns:xs="http://www.w3.org/2001/XMLSchema" xmlns:p="http://schemas.microsoft.com/office/2006/metadata/properties" xmlns:ns2="c63102ca-90b4-4b49-ac83-7aff3116fe30" xmlns:ns3="33c8f57f-4d68-4232-9613-ad1b7d92bd52" targetNamespace="http://schemas.microsoft.com/office/2006/metadata/properties" ma:root="true" ma:fieldsID="70d03595316670ac2912ecc678c368b7" ns2:_="" ns3:_="">
    <xsd:import namespace="c63102ca-90b4-4b49-ac83-7aff3116fe30"/>
    <xsd:import namespace="33c8f57f-4d68-4232-9613-ad1b7d92b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3102ca-90b4-4b49-ac83-7aff3116fe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e934352-835e-48ab-b831-1bf7e97c38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c8f57f-4d68-4232-9613-ad1b7d92b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f6ddff3-6707-46fc-9c13-3f10af043dfc}" ma:internalName="TaxCatchAll" ma:showField="CatchAllData" ma:web="33c8f57f-4d68-4232-9613-ad1b7d92bd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2749F2-310B-42AD-A426-0152280C3699}">
  <ds:schemaRefs>
    <ds:schemaRef ds:uri="http://schemas.openxmlformats.org/package/2006/metadata/core-properties"/>
    <ds:schemaRef ds:uri="http://purl.org/dc/terms/"/>
    <ds:schemaRef ds:uri="http://www.w3.org/XML/1998/namespace"/>
    <ds:schemaRef ds:uri="c63102ca-90b4-4b49-ac83-7aff3116fe30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33c8f57f-4d68-4232-9613-ad1b7d92bd5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BB7EF23-C131-4D35-93F6-51BA69DD2E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3102ca-90b4-4b49-ac83-7aff3116fe30"/>
    <ds:schemaRef ds:uri="33c8f57f-4d68-4232-9613-ad1b7d92b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79C987-C34D-4BDA-9F46-621AE718C7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Awards PowerPoint Template</Template>
  <TotalTime>985</TotalTime>
  <Words>1140</Words>
  <Application>Microsoft Office PowerPoint</Application>
  <PresentationFormat>Widescreen</PresentationFormat>
  <Paragraphs>126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Body</vt:lpstr>
      <vt:lpstr>Calibri</vt:lpstr>
      <vt:lpstr>Calibri Light</vt:lpstr>
      <vt:lpstr>Heading</vt:lpstr>
      <vt:lpstr>Heading 2</vt:lpstr>
      <vt:lpstr>Sub heading</vt:lpstr>
      <vt:lpstr>YMCAfit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Allison Bagshaw</dc:creator>
  <cp:lastModifiedBy>Rosie Coote-Cowling</cp:lastModifiedBy>
  <cp:revision>37</cp:revision>
  <dcterms:created xsi:type="dcterms:W3CDTF">2023-10-30T16:09:59Z</dcterms:created>
  <dcterms:modified xsi:type="dcterms:W3CDTF">2025-02-12T13:29:09Z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0x010100CA0AB4259EC385439F2A8C7784E02AFB</vt:lpwstr>
  </property>
  <property fmtid="{D5CDD505-2E9C-101B-9397-08002B2CF9AE}" pid="4" name="MediaServiceImageTags">
    <vt:lpwstr/>
  </property>
  <property fmtid="{D5CDD505-2E9C-101B-9397-08002B2CF9AE}" pid="5" name="ArticulateGUID">
    <vt:lpwstr>256E7CC3-AAC3-49B1-A2DF-20311CD06A90</vt:lpwstr>
  </property>
  <property fmtid="{D5CDD505-2E9C-101B-9397-08002B2CF9AE}" pid="6" name="ArticulatePath">
    <vt:lpwstr>https://ymca1844.sharepoint.com/sites/Awards/product/Shared Documents/Next Generation/LTC/Programme and adapt LTC teaching resources/6. Delivery and evaluation</vt:lpwstr>
  </property>
</Properties>
</file>