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20.xml" ContentType="application/vnd.openxmlformats-officedocument.presentationml.tag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2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3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9"/>
  </p:notesMasterIdLst>
  <p:sldIdLst>
    <p:sldId id="257" r:id="rId5"/>
    <p:sldId id="1447" r:id="rId6"/>
    <p:sldId id="1395" r:id="rId7"/>
    <p:sldId id="1351" r:id="rId8"/>
    <p:sldId id="1342" r:id="rId9"/>
    <p:sldId id="1344" r:id="rId10"/>
    <p:sldId id="1355" r:id="rId11"/>
    <p:sldId id="1448" r:id="rId12"/>
    <p:sldId id="1319" r:id="rId13"/>
    <p:sldId id="1360" r:id="rId14"/>
    <p:sldId id="1368" r:id="rId15"/>
    <p:sldId id="1369" r:id="rId16"/>
    <p:sldId id="1362" r:id="rId17"/>
    <p:sldId id="1337" r:id="rId18"/>
    <p:sldId id="1353" r:id="rId19"/>
    <p:sldId id="1341" r:id="rId20"/>
    <p:sldId id="1338" r:id="rId21"/>
    <p:sldId id="1359" r:id="rId22"/>
    <p:sldId id="1350" r:id="rId23"/>
    <p:sldId id="1340" r:id="rId24"/>
    <p:sldId id="1349" r:id="rId25"/>
    <p:sldId id="1361" r:id="rId26"/>
    <p:sldId id="1376" r:id="rId27"/>
    <p:sldId id="1370" r:id="rId28"/>
    <p:sldId id="1377" r:id="rId29"/>
    <p:sldId id="262" r:id="rId30"/>
    <p:sldId id="1378" r:id="rId31"/>
    <p:sldId id="1389" r:id="rId32"/>
    <p:sldId id="1382" r:id="rId33"/>
    <p:sldId id="1383" r:id="rId34"/>
    <p:sldId id="1384" r:id="rId35"/>
    <p:sldId id="1386" r:id="rId36"/>
    <p:sldId id="1387" r:id="rId37"/>
    <p:sldId id="1441" r:id="rId38"/>
    <p:sldId id="1442" r:id="rId39"/>
    <p:sldId id="1443" r:id="rId40"/>
    <p:sldId id="1397" r:id="rId41"/>
    <p:sldId id="1444" r:id="rId42"/>
    <p:sldId id="1445" r:id="rId43"/>
    <p:sldId id="1388" r:id="rId44"/>
    <p:sldId id="1446" r:id="rId45"/>
    <p:sldId id="1375" r:id="rId46"/>
    <p:sldId id="1312" r:id="rId47"/>
    <p:sldId id="1352" r:id="rId48"/>
  </p:sldIdLst>
  <p:sldSz cx="12192000" cy="6858000"/>
  <p:notesSz cx="6858000" cy="9144000"/>
  <p:custDataLst>
    <p:tags r:id="rId5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8B0E94-4A16-4999-9949-FA21A76518E4}" v="4" dt="2025-02-12T12:48:39.8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tags" Target="tags/tag1.xml"/><Relationship Id="rId55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bie Lawrence" userId="ebac6913-394f-47e0-b979-f2b24d814d31" providerId="ADAL" clId="{1DBCFE70-6FAB-4005-9811-48285556A7FE}"/>
    <pc:docChg chg="undo custSel addSld delSld modSld sldOrd">
      <pc:chgData name="Debbie Lawrence" userId="ebac6913-394f-47e0-b979-f2b24d814d31" providerId="ADAL" clId="{1DBCFE70-6FAB-4005-9811-48285556A7FE}" dt="2024-12-17T14:54:53.202" v="3287" actId="20577"/>
      <pc:docMkLst>
        <pc:docMk/>
      </pc:docMkLst>
      <pc:sldChg chg="modSp mod">
        <pc:chgData name="Debbie Lawrence" userId="ebac6913-394f-47e0-b979-f2b24d814d31" providerId="ADAL" clId="{1DBCFE70-6FAB-4005-9811-48285556A7FE}" dt="2024-12-10T17:11:16.169" v="134" actId="20577"/>
        <pc:sldMkLst>
          <pc:docMk/>
          <pc:sldMk cId="434390126" sldId="257"/>
        </pc:sldMkLst>
        <pc:spChg chg="mod">
          <ac:chgData name="Debbie Lawrence" userId="ebac6913-394f-47e0-b979-f2b24d814d31" providerId="ADAL" clId="{1DBCFE70-6FAB-4005-9811-48285556A7FE}" dt="2024-12-10T17:11:16.169" v="134" actId="20577"/>
          <ac:spMkLst>
            <pc:docMk/>
            <pc:sldMk cId="434390126" sldId="257"/>
            <ac:spMk id="2" creationId="{B968F855-536D-4165-BE0E-899155BFBDAA}"/>
          </ac:spMkLst>
        </pc:spChg>
      </pc:sldChg>
      <pc:sldChg chg="delSp modSp del mod">
        <pc:chgData name="Debbie Lawrence" userId="ebac6913-394f-47e0-b979-f2b24d814d31" providerId="ADAL" clId="{1DBCFE70-6FAB-4005-9811-48285556A7FE}" dt="2024-12-10T17:09:50.579" v="31" actId="47"/>
        <pc:sldMkLst>
          <pc:docMk/>
          <pc:sldMk cId="0" sldId="262"/>
        </pc:sldMkLst>
      </pc:sldChg>
      <pc:sldChg chg="del">
        <pc:chgData name="Debbie Lawrence" userId="ebac6913-394f-47e0-b979-f2b24d814d31" providerId="ADAL" clId="{1DBCFE70-6FAB-4005-9811-48285556A7FE}" dt="2024-12-10T17:11:37.309" v="136" actId="47"/>
        <pc:sldMkLst>
          <pc:docMk/>
          <pc:sldMk cId="0" sldId="343"/>
        </pc:sldMkLst>
      </pc:sldChg>
      <pc:sldChg chg="del">
        <pc:chgData name="Debbie Lawrence" userId="ebac6913-394f-47e0-b979-f2b24d814d31" providerId="ADAL" clId="{1DBCFE70-6FAB-4005-9811-48285556A7FE}" dt="2024-12-10T17:11:38.631" v="137" actId="47"/>
        <pc:sldMkLst>
          <pc:docMk/>
          <pc:sldMk cId="1803798844" sldId="1292"/>
        </pc:sldMkLst>
      </pc:sldChg>
      <pc:sldChg chg="del">
        <pc:chgData name="Debbie Lawrence" userId="ebac6913-394f-47e0-b979-f2b24d814d31" providerId="ADAL" clId="{1DBCFE70-6FAB-4005-9811-48285556A7FE}" dt="2024-12-10T17:11:46.447" v="144" actId="47"/>
        <pc:sldMkLst>
          <pc:docMk/>
          <pc:sldMk cId="162581024" sldId="1311"/>
        </pc:sldMkLst>
      </pc:sldChg>
      <pc:sldChg chg="modSp mod">
        <pc:chgData name="Debbie Lawrence" userId="ebac6913-394f-47e0-b979-f2b24d814d31" providerId="ADAL" clId="{1DBCFE70-6FAB-4005-9811-48285556A7FE}" dt="2024-12-12T15:16:47.325" v="165" actId="13926"/>
        <pc:sldMkLst>
          <pc:docMk/>
          <pc:sldMk cId="259815569" sldId="1312"/>
        </pc:sldMkLst>
        <pc:spChg chg="mod">
          <ac:chgData name="Debbie Lawrence" userId="ebac6913-394f-47e0-b979-f2b24d814d31" providerId="ADAL" clId="{1DBCFE70-6FAB-4005-9811-48285556A7FE}" dt="2024-12-12T15:16:47.325" v="165" actId="13926"/>
          <ac:spMkLst>
            <pc:docMk/>
            <pc:sldMk cId="259815569" sldId="1312"/>
            <ac:spMk id="5" creationId="{C72635D7-A9D7-83C6-15AE-B415F9216A50}"/>
          </ac:spMkLst>
        </pc:spChg>
      </pc:sldChg>
      <pc:sldChg chg="del">
        <pc:chgData name="Debbie Lawrence" userId="ebac6913-394f-47e0-b979-f2b24d814d31" providerId="ADAL" clId="{1DBCFE70-6FAB-4005-9811-48285556A7FE}" dt="2024-12-10T17:11:02.984" v="125" actId="47"/>
        <pc:sldMkLst>
          <pc:docMk/>
          <pc:sldMk cId="3332212165" sldId="1313"/>
        </pc:sldMkLst>
      </pc:sldChg>
      <pc:sldChg chg="del">
        <pc:chgData name="Debbie Lawrence" userId="ebac6913-394f-47e0-b979-f2b24d814d31" providerId="ADAL" clId="{1DBCFE70-6FAB-4005-9811-48285556A7FE}" dt="2024-12-10T17:12:26.174" v="157" actId="47"/>
        <pc:sldMkLst>
          <pc:docMk/>
          <pc:sldMk cId="1647593125" sldId="1314"/>
        </pc:sldMkLst>
      </pc:sldChg>
      <pc:sldChg chg="del">
        <pc:chgData name="Debbie Lawrence" userId="ebac6913-394f-47e0-b979-f2b24d814d31" providerId="ADAL" clId="{1DBCFE70-6FAB-4005-9811-48285556A7FE}" dt="2024-12-10T17:12:27.947" v="158" actId="47"/>
        <pc:sldMkLst>
          <pc:docMk/>
          <pc:sldMk cId="3183828266" sldId="1319"/>
        </pc:sldMkLst>
      </pc:sldChg>
      <pc:sldChg chg="addSp modSp add mod">
        <pc:chgData name="Debbie Lawrence" userId="ebac6913-394f-47e0-b979-f2b24d814d31" providerId="ADAL" clId="{1DBCFE70-6FAB-4005-9811-48285556A7FE}" dt="2024-12-17T14:22:13.848" v="2485" actId="1076"/>
        <pc:sldMkLst>
          <pc:docMk/>
          <pc:sldMk cId="4213195382" sldId="1319"/>
        </pc:sldMkLst>
        <pc:spChg chg="mod">
          <ac:chgData name="Debbie Lawrence" userId="ebac6913-394f-47e0-b979-f2b24d814d31" providerId="ADAL" clId="{1DBCFE70-6FAB-4005-9811-48285556A7FE}" dt="2024-12-12T15:26:36.744" v="402"/>
          <ac:spMkLst>
            <pc:docMk/>
            <pc:sldMk cId="4213195382" sldId="1319"/>
            <ac:spMk id="2" creationId="{B9BBBED7-A431-E7C2-1D71-BBCE82A4450E}"/>
          </ac:spMkLst>
        </pc:spChg>
        <pc:spChg chg="add mod">
          <ac:chgData name="Debbie Lawrence" userId="ebac6913-394f-47e0-b979-f2b24d814d31" providerId="ADAL" clId="{1DBCFE70-6FAB-4005-9811-48285556A7FE}" dt="2024-12-17T14:22:13.848" v="2485" actId="1076"/>
          <ac:spMkLst>
            <pc:docMk/>
            <pc:sldMk cId="4213195382" sldId="1319"/>
            <ac:spMk id="8" creationId="{D1317FAC-64D0-D4B4-7B6E-7896E9DF6083}"/>
          </ac:spMkLst>
        </pc:spChg>
      </pc:sldChg>
      <pc:sldChg chg="del">
        <pc:chgData name="Debbie Lawrence" userId="ebac6913-394f-47e0-b979-f2b24d814d31" providerId="ADAL" clId="{1DBCFE70-6FAB-4005-9811-48285556A7FE}" dt="2024-12-10T17:11:56.671" v="152" actId="47"/>
        <pc:sldMkLst>
          <pc:docMk/>
          <pc:sldMk cId="3093169412" sldId="1322"/>
        </pc:sldMkLst>
      </pc:sldChg>
      <pc:sldChg chg="del">
        <pc:chgData name="Debbie Lawrence" userId="ebac6913-394f-47e0-b979-f2b24d814d31" providerId="ADAL" clId="{1DBCFE70-6FAB-4005-9811-48285556A7FE}" dt="2024-12-10T17:11:54.170" v="150" actId="47"/>
        <pc:sldMkLst>
          <pc:docMk/>
          <pc:sldMk cId="2130158102" sldId="1324"/>
        </pc:sldMkLst>
      </pc:sldChg>
      <pc:sldChg chg="del">
        <pc:chgData name="Debbie Lawrence" userId="ebac6913-394f-47e0-b979-f2b24d814d31" providerId="ADAL" clId="{1DBCFE70-6FAB-4005-9811-48285556A7FE}" dt="2024-12-10T17:11:39.711" v="138" actId="47"/>
        <pc:sldMkLst>
          <pc:docMk/>
          <pc:sldMk cId="3366766500" sldId="1326"/>
        </pc:sldMkLst>
      </pc:sldChg>
      <pc:sldChg chg="del">
        <pc:chgData name="Debbie Lawrence" userId="ebac6913-394f-47e0-b979-f2b24d814d31" providerId="ADAL" clId="{1DBCFE70-6FAB-4005-9811-48285556A7FE}" dt="2024-12-10T17:11:51.911" v="149" actId="47"/>
        <pc:sldMkLst>
          <pc:docMk/>
          <pc:sldMk cId="1460845414" sldId="1327"/>
        </pc:sldMkLst>
      </pc:sldChg>
      <pc:sldChg chg="del">
        <pc:chgData name="Debbie Lawrence" userId="ebac6913-394f-47e0-b979-f2b24d814d31" providerId="ADAL" clId="{1DBCFE70-6FAB-4005-9811-48285556A7FE}" dt="2024-12-10T17:11:40.794" v="139" actId="47"/>
        <pc:sldMkLst>
          <pc:docMk/>
          <pc:sldMk cId="857852187" sldId="1328"/>
        </pc:sldMkLst>
      </pc:sldChg>
      <pc:sldChg chg="del">
        <pc:chgData name="Debbie Lawrence" userId="ebac6913-394f-47e0-b979-f2b24d814d31" providerId="ADAL" clId="{1DBCFE70-6FAB-4005-9811-48285556A7FE}" dt="2024-12-10T17:11:45.410" v="143" actId="47"/>
        <pc:sldMkLst>
          <pc:docMk/>
          <pc:sldMk cId="676134061" sldId="1329"/>
        </pc:sldMkLst>
      </pc:sldChg>
      <pc:sldChg chg="del">
        <pc:chgData name="Debbie Lawrence" userId="ebac6913-394f-47e0-b979-f2b24d814d31" providerId="ADAL" clId="{1DBCFE70-6FAB-4005-9811-48285556A7FE}" dt="2024-12-10T17:11:41.887" v="140" actId="47"/>
        <pc:sldMkLst>
          <pc:docMk/>
          <pc:sldMk cId="1904284406" sldId="1330"/>
        </pc:sldMkLst>
      </pc:sldChg>
      <pc:sldChg chg="del">
        <pc:chgData name="Debbie Lawrence" userId="ebac6913-394f-47e0-b979-f2b24d814d31" providerId="ADAL" clId="{1DBCFE70-6FAB-4005-9811-48285556A7FE}" dt="2024-12-10T17:11:42.902" v="141" actId="47"/>
        <pc:sldMkLst>
          <pc:docMk/>
          <pc:sldMk cId="4242142489" sldId="1331"/>
        </pc:sldMkLst>
      </pc:sldChg>
      <pc:sldChg chg="del">
        <pc:chgData name="Debbie Lawrence" userId="ebac6913-394f-47e0-b979-f2b24d814d31" providerId="ADAL" clId="{1DBCFE70-6FAB-4005-9811-48285556A7FE}" dt="2024-12-10T17:11:43.933" v="142" actId="47"/>
        <pc:sldMkLst>
          <pc:docMk/>
          <pc:sldMk cId="1859952456" sldId="1332"/>
        </pc:sldMkLst>
      </pc:sldChg>
      <pc:sldChg chg="del">
        <pc:chgData name="Debbie Lawrence" userId="ebac6913-394f-47e0-b979-f2b24d814d31" providerId="ADAL" clId="{1DBCFE70-6FAB-4005-9811-48285556A7FE}" dt="2024-12-10T17:11:47.473" v="145" actId="47"/>
        <pc:sldMkLst>
          <pc:docMk/>
          <pc:sldMk cId="2507613072" sldId="1333"/>
        </pc:sldMkLst>
      </pc:sldChg>
      <pc:sldChg chg="del">
        <pc:chgData name="Debbie Lawrence" userId="ebac6913-394f-47e0-b979-f2b24d814d31" providerId="ADAL" clId="{1DBCFE70-6FAB-4005-9811-48285556A7FE}" dt="2024-12-10T17:11:48.600" v="146" actId="47"/>
        <pc:sldMkLst>
          <pc:docMk/>
          <pc:sldMk cId="3539106224" sldId="1334"/>
        </pc:sldMkLst>
      </pc:sldChg>
      <pc:sldChg chg="del">
        <pc:chgData name="Debbie Lawrence" userId="ebac6913-394f-47e0-b979-f2b24d814d31" providerId="ADAL" clId="{1DBCFE70-6FAB-4005-9811-48285556A7FE}" dt="2024-12-10T17:11:49.802" v="147" actId="47"/>
        <pc:sldMkLst>
          <pc:docMk/>
          <pc:sldMk cId="116254113" sldId="1335"/>
        </pc:sldMkLst>
      </pc:sldChg>
      <pc:sldChg chg="del">
        <pc:chgData name="Debbie Lawrence" userId="ebac6913-394f-47e0-b979-f2b24d814d31" providerId="ADAL" clId="{1DBCFE70-6FAB-4005-9811-48285556A7FE}" dt="2024-12-10T17:11:50.874" v="148" actId="47"/>
        <pc:sldMkLst>
          <pc:docMk/>
          <pc:sldMk cId="972802253" sldId="1336"/>
        </pc:sldMkLst>
      </pc:sldChg>
      <pc:sldChg chg="addSp modSp mod">
        <pc:chgData name="Debbie Lawrence" userId="ebac6913-394f-47e0-b979-f2b24d814d31" providerId="ADAL" clId="{1DBCFE70-6FAB-4005-9811-48285556A7FE}" dt="2024-12-17T14:02:35.618" v="1185" actId="207"/>
        <pc:sldMkLst>
          <pc:docMk/>
          <pc:sldMk cId="3022793759" sldId="1337"/>
        </pc:sldMkLst>
        <pc:spChg chg="add mod">
          <ac:chgData name="Debbie Lawrence" userId="ebac6913-394f-47e0-b979-f2b24d814d31" providerId="ADAL" clId="{1DBCFE70-6FAB-4005-9811-48285556A7FE}" dt="2024-12-17T14:02:35.618" v="1185" actId="207"/>
          <ac:spMkLst>
            <pc:docMk/>
            <pc:sldMk cId="3022793759" sldId="1337"/>
            <ac:spMk id="3" creationId="{A70016B6-7C3F-A1CD-3476-5271CC5B69BE}"/>
          </ac:spMkLst>
        </pc:spChg>
      </pc:sldChg>
      <pc:sldChg chg="addSp modSp mod">
        <pc:chgData name="Debbie Lawrence" userId="ebac6913-394f-47e0-b979-f2b24d814d31" providerId="ADAL" clId="{1DBCFE70-6FAB-4005-9811-48285556A7FE}" dt="2024-12-17T14:34:27.580" v="3153" actId="2711"/>
        <pc:sldMkLst>
          <pc:docMk/>
          <pc:sldMk cId="3008650421" sldId="1338"/>
        </pc:sldMkLst>
        <pc:spChg chg="mod">
          <ac:chgData name="Debbie Lawrence" userId="ebac6913-394f-47e0-b979-f2b24d814d31" providerId="ADAL" clId="{1DBCFE70-6FAB-4005-9811-48285556A7FE}" dt="2024-12-17T14:20:52.081" v="2469" actId="20577"/>
          <ac:spMkLst>
            <pc:docMk/>
            <pc:sldMk cId="3008650421" sldId="1338"/>
            <ac:spMk id="2" creationId="{99AF3EDC-14F1-6E69-45F8-2ECEAA3DAE2F}"/>
          </ac:spMkLst>
        </pc:spChg>
        <pc:spChg chg="add mod">
          <ac:chgData name="Debbie Lawrence" userId="ebac6913-394f-47e0-b979-f2b24d814d31" providerId="ADAL" clId="{1DBCFE70-6FAB-4005-9811-48285556A7FE}" dt="2024-12-17T14:34:27.580" v="3153" actId="2711"/>
          <ac:spMkLst>
            <pc:docMk/>
            <pc:sldMk cId="3008650421" sldId="1338"/>
            <ac:spMk id="3" creationId="{A66A5138-BC26-BCAA-FFDD-41C133BECC3E}"/>
          </ac:spMkLst>
        </pc:spChg>
        <pc:spChg chg="mod">
          <ac:chgData name="Debbie Lawrence" userId="ebac6913-394f-47e0-b979-f2b24d814d31" providerId="ADAL" clId="{1DBCFE70-6FAB-4005-9811-48285556A7FE}" dt="2024-12-17T14:31:45.521" v="2908" actId="14100"/>
          <ac:spMkLst>
            <pc:docMk/>
            <pc:sldMk cId="3008650421" sldId="1338"/>
            <ac:spMk id="4" creationId="{1B9CD268-8449-4253-CBFF-688EF3601488}"/>
          </ac:spMkLst>
        </pc:spChg>
      </pc:sldChg>
      <pc:sldChg chg="addSp modSp mod">
        <pc:chgData name="Debbie Lawrence" userId="ebac6913-394f-47e0-b979-f2b24d814d31" providerId="ADAL" clId="{1DBCFE70-6FAB-4005-9811-48285556A7FE}" dt="2024-12-17T14:50:45.402" v="3240" actId="115"/>
        <pc:sldMkLst>
          <pc:docMk/>
          <pc:sldMk cId="3009045711" sldId="1339"/>
        </pc:sldMkLst>
      </pc:sldChg>
      <pc:sldChg chg="modSp mod">
        <pc:chgData name="Debbie Lawrence" userId="ebac6913-394f-47e0-b979-f2b24d814d31" providerId="ADAL" clId="{1DBCFE70-6FAB-4005-9811-48285556A7FE}" dt="2024-12-17T14:51:29.248" v="3255" actId="20577"/>
        <pc:sldMkLst>
          <pc:docMk/>
          <pc:sldMk cId="3409464913" sldId="1340"/>
        </pc:sldMkLst>
        <pc:spChg chg="mod">
          <ac:chgData name="Debbie Lawrence" userId="ebac6913-394f-47e0-b979-f2b24d814d31" providerId="ADAL" clId="{1DBCFE70-6FAB-4005-9811-48285556A7FE}" dt="2024-12-12T15:33:36.099" v="768" actId="20577"/>
          <ac:spMkLst>
            <pc:docMk/>
            <pc:sldMk cId="3409464913" sldId="1340"/>
            <ac:spMk id="2" creationId="{B55F2434-D746-E9F7-CFF2-6B482AE2422B}"/>
          </ac:spMkLst>
        </pc:spChg>
        <pc:spChg chg="mod">
          <ac:chgData name="Debbie Lawrence" userId="ebac6913-394f-47e0-b979-f2b24d814d31" providerId="ADAL" clId="{1DBCFE70-6FAB-4005-9811-48285556A7FE}" dt="2024-12-17T14:51:29.248" v="3255" actId="20577"/>
          <ac:spMkLst>
            <pc:docMk/>
            <pc:sldMk cId="3409464913" sldId="1340"/>
            <ac:spMk id="4" creationId="{4A94EADA-FEB7-D8DD-C537-BA28046E4745}"/>
          </ac:spMkLst>
        </pc:spChg>
      </pc:sldChg>
      <pc:sldChg chg="del">
        <pc:chgData name="Debbie Lawrence" userId="ebac6913-394f-47e0-b979-f2b24d814d31" providerId="ADAL" clId="{1DBCFE70-6FAB-4005-9811-48285556A7FE}" dt="2024-12-12T15:22:22.083" v="355" actId="2696"/>
        <pc:sldMkLst>
          <pc:docMk/>
          <pc:sldMk cId="23577535" sldId="1341"/>
        </pc:sldMkLst>
      </pc:sldChg>
      <pc:sldChg chg="modSp add mod">
        <pc:chgData name="Debbie Lawrence" userId="ebac6913-394f-47e0-b979-f2b24d814d31" providerId="ADAL" clId="{1DBCFE70-6FAB-4005-9811-48285556A7FE}" dt="2024-12-17T14:02:58.338" v="1189" actId="20577"/>
        <pc:sldMkLst>
          <pc:docMk/>
          <pc:sldMk cId="2454689584" sldId="1341"/>
        </pc:sldMkLst>
        <pc:spChg chg="mod">
          <ac:chgData name="Debbie Lawrence" userId="ebac6913-394f-47e0-b979-f2b24d814d31" providerId="ADAL" clId="{1DBCFE70-6FAB-4005-9811-48285556A7FE}" dt="2024-12-17T14:02:58.338" v="1189" actId="20577"/>
          <ac:spMkLst>
            <pc:docMk/>
            <pc:sldMk cId="2454689584" sldId="1341"/>
            <ac:spMk id="5" creationId="{F0B36945-F64B-12D2-DE9B-FFFB1510AF47}"/>
          </ac:spMkLst>
        </pc:spChg>
      </pc:sldChg>
      <pc:sldChg chg="del">
        <pc:chgData name="Debbie Lawrence" userId="ebac6913-394f-47e0-b979-f2b24d814d31" providerId="ADAL" clId="{1DBCFE70-6FAB-4005-9811-48285556A7FE}" dt="2024-12-10T17:12:05.774" v="153" actId="2696"/>
        <pc:sldMkLst>
          <pc:docMk/>
          <pc:sldMk cId="827481629" sldId="1342"/>
        </pc:sldMkLst>
      </pc:sldChg>
      <pc:sldChg chg="addSp delSp modSp add mod">
        <pc:chgData name="Debbie Lawrence" userId="ebac6913-394f-47e0-b979-f2b24d814d31" providerId="ADAL" clId="{1DBCFE70-6FAB-4005-9811-48285556A7FE}" dt="2024-12-17T13:47:35.367" v="1040" actId="1076"/>
        <pc:sldMkLst>
          <pc:docMk/>
          <pc:sldMk cId="4077178391" sldId="1342"/>
        </pc:sldMkLst>
        <pc:spChg chg="mod">
          <ac:chgData name="Debbie Lawrence" userId="ebac6913-394f-47e0-b979-f2b24d814d31" providerId="ADAL" clId="{1DBCFE70-6FAB-4005-9811-48285556A7FE}" dt="2024-12-17T13:47:08.803" v="1033" actId="14100"/>
          <ac:spMkLst>
            <pc:docMk/>
            <pc:sldMk cId="4077178391" sldId="1342"/>
            <ac:spMk id="2" creationId="{7CE28996-0D1A-42AE-7C8C-289AF358177D}"/>
          </ac:spMkLst>
        </pc:spChg>
        <pc:spChg chg="mod">
          <ac:chgData name="Debbie Lawrence" userId="ebac6913-394f-47e0-b979-f2b24d814d31" providerId="ADAL" clId="{1DBCFE70-6FAB-4005-9811-48285556A7FE}" dt="2024-12-12T15:17:49.245" v="267" actId="255"/>
          <ac:spMkLst>
            <pc:docMk/>
            <pc:sldMk cId="4077178391" sldId="1342"/>
            <ac:spMk id="3" creationId="{FB58536A-585A-E691-7618-80DC3117EBC8}"/>
          </ac:spMkLst>
        </pc:spChg>
      </pc:sldChg>
      <pc:sldChg chg="del">
        <pc:chgData name="Debbie Lawrence" userId="ebac6913-394f-47e0-b979-f2b24d814d31" providerId="ADAL" clId="{1DBCFE70-6FAB-4005-9811-48285556A7FE}" dt="2024-12-10T17:11:55.328" v="151" actId="47"/>
        <pc:sldMkLst>
          <pc:docMk/>
          <pc:sldMk cId="931327981" sldId="1343"/>
        </pc:sldMkLst>
      </pc:sldChg>
      <pc:sldChg chg="addSp modSp mod">
        <pc:chgData name="Debbie Lawrence" userId="ebac6913-394f-47e0-b979-f2b24d814d31" providerId="ADAL" clId="{1DBCFE70-6FAB-4005-9811-48285556A7FE}" dt="2024-12-17T14:10:37.899" v="1984" actId="20577"/>
        <pc:sldMkLst>
          <pc:docMk/>
          <pc:sldMk cId="105626829" sldId="1344"/>
        </pc:sldMkLst>
        <pc:spChg chg="add mod">
          <ac:chgData name="Debbie Lawrence" userId="ebac6913-394f-47e0-b979-f2b24d814d31" providerId="ADAL" clId="{1DBCFE70-6FAB-4005-9811-48285556A7FE}" dt="2024-12-17T13:48:41.564" v="1084" actId="2711"/>
          <ac:spMkLst>
            <pc:docMk/>
            <pc:sldMk cId="105626829" sldId="1344"/>
            <ac:spMk id="3" creationId="{BF17988B-B49C-9EC1-EF22-D424D6C64F1C}"/>
          </ac:spMkLst>
        </pc:spChg>
        <pc:spChg chg="mod">
          <ac:chgData name="Debbie Lawrence" userId="ebac6913-394f-47e0-b979-f2b24d814d31" providerId="ADAL" clId="{1DBCFE70-6FAB-4005-9811-48285556A7FE}" dt="2024-12-17T14:10:37.899" v="1984" actId="20577"/>
          <ac:spMkLst>
            <pc:docMk/>
            <pc:sldMk cId="105626829" sldId="1344"/>
            <ac:spMk id="5" creationId="{73D850BA-520C-0A06-67DF-4152C8CA38E9}"/>
          </ac:spMkLst>
        </pc:spChg>
      </pc:sldChg>
      <pc:sldChg chg="del">
        <pc:chgData name="Debbie Lawrence" userId="ebac6913-394f-47e0-b979-f2b24d814d31" providerId="ADAL" clId="{1DBCFE70-6FAB-4005-9811-48285556A7FE}" dt="2024-12-10T17:12:29.507" v="159" actId="47"/>
        <pc:sldMkLst>
          <pc:docMk/>
          <pc:sldMk cId="3026478759" sldId="1345"/>
        </pc:sldMkLst>
      </pc:sldChg>
      <pc:sldChg chg="del">
        <pc:chgData name="Debbie Lawrence" userId="ebac6913-394f-47e0-b979-f2b24d814d31" providerId="ADAL" clId="{1DBCFE70-6FAB-4005-9811-48285556A7FE}" dt="2024-12-10T17:12:35.562" v="164" actId="47"/>
        <pc:sldMkLst>
          <pc:docMk/>
          <pc:sldMk cId="2397250214" sldId="1346"/>
        </pc:sldMkLst>
      </pc:sldChg>
      <pc:sldChg chg="del">
        <pc:chgData name="Debbie Lawrence" userId="ebac6913-394f-47e0-b979-f2b24d814d31" providerId="ADAL" clId="{1DBCFE70-6FAB-4005-9811-48285556A7FE}" dt="2024-12-10T17:12:31.498" v="160" actId="47"/>
        <pc:sldMkLst>
          <pc:docMk/>
          <pc:sldMk cId="2465497136" sldId="1347"/>
        </pc:sldMkLst>
      </pc:sldChg>
      <pc:sldChg chg="del">
        <pc:chgData name="Debbie Lawrence" userId="ebac6913-394f-47e0-b979-f2b24d814d31" providerId="ADAL" clId="{1DBCFE70-6FAB-4005-9811-48285556A7FE}" dt="2024-12-10T17:12:32.419" v="161" actId="47"/>
        <pc:sldMkLst>
          <pc:docMk/>
          <pc:sldMk cId="489258371" sldId="1348"/>
        </pc:sldMkLst>
      </pc:sldChg>
      <pc:sldChg chg="add del">
        <pc:chgData name="Debbie Lawrence" userId="ebac6913-394f-47e0-b979-f2b24d814d31" providerId="ADAL" clId="{1DBCFE70-6FAB-4005-9811-48285556A7FE}" dt="2024-12-12T15:35:00.215" v="800"/>
        <pc:sldMkLst>
          <pc:docMk/>
          <pc:sldMk cId="1303595083" sldId="1349"/>
        </pc:sldMkLst>
      </pc:sldChg>
      <pc:sldChg chg="modSp add mod">
        <pc:chgData name="Debbie Lawrence" userId="ebac6913-394f-47e0-b979-f2b24d814d31" providerId="ADAL" clId="{1DBCFE70-6FAB-4005-9811-48285556A7FE}" dt="2024-12-17T14:34:56.808" v="3178" actId="20577"/>
        <pc:sldMkLst>
          <pc:docMk/>
          <pc:sldMk cId="1279633397" sldId="1350"/>
        </pc:sldMkLst>
        <pc:spChg chg="mod">
          <ac:chgData name="Debbie Lawrence" userId="ebac6913-394f-47e0-b979-f2b24d814d31" providerId="ADAL" clId="{1DBCFE70-6FAB-4005-9811-48285556A7FE}" dt="2024-12-12T15:34:23.753" v="799" actId="20577"/>
          <ac:spMkLst>
            <pc:docMk/>
            <pc:sldMk cId="1279633397" sldId="1350"/>
            <ac:spMk id="2" creationId="{5645A8A8-DAC8-9FFC-3B52-8160AB9B2255}"/>
          </ac:spMkLst>
        </pc:spChg>
        <pc:spChg chg="mod">
          <ac:chgData name="Debbie Lawrence" userId="ebac6913-394f-47e0-b979-f2b24d814d31" providerId="ADAL" clId="{1DBCFE70-6FAB-4005-9811-48285556A7FE}" dt="2024-12-17T14:34:56.808" v="3178" actId="20577"/>
          <ac:spMkLst>
            <pc:docMk/>
            <pc:sldMk cId="1279633397" sldId="1350"/>
            <ac:spMk id="13" creationId="{7C63329B-069A-E8D4-E058-3303C290D798}"/>
          </ac:spMkLst>
        </pc:spChg>
      </pc:sldChg>
      <pc:sldChg chg="del">
        <pc:chgData name="Debbie Lawrence" userId="ebac6913-394f-47e0-b979-f2b24d814d31" providerId="ADAL" clId="{1DBCFE70-6FAB-4005-9811-48285556A7FE}" dt="2024-12-10T17:12:33.263" v="162" actId="47"/>
        <pc:sldMkLst>
          <pc:docMk/>
          <pc:sldMk cId="2308490041" sldId="1350"/>
        </pc:sldMkLst>
      </pc:sldChg>
      <pc:sldChg chg="modSp add mod">
        <pc:chgData name="Debbie Lawrence" userId="ebac6913-394f-47e0-b979-f2b24d814d31" providerId="ADAL" clId="{1DBCFE70-6FAB-4005-9811-48285556A7FE}" dt="2024-12-12T15:16:54.603" v="166" actId="13926"/>
        <pc:sldMkLst>
          <pc:docMk/>
          <pc:sldMk cId="0" sldId="1351"/>
        </pc:sldMkLst>
        <pc:spChg chg="mod">
          <ac:chgData name="Debbie Lawrence" userId="ebac6913-394f-47e0-b979-f2b24d814d31" providerId="ADAL" clId="{1DBCFE70-6FAB-4005-9811-48285556A7FE}" dt="2024-12-12T15:16:54.603" v="166" actId="13926"/>
          <ac:spMkLst>
            <pc:docMk/>
            <pc:sldMk cId="0" sldId="1351"/>
            <ac:spMk id="5" creationId="{C72635D7-A9D7-83C6-15AE-B415F9216A50}"/>
          </ac:spMkLst>
        </pc:spChg>
      </pc:sldChg>
      <pc:sldChg chg="modSp add mod">
        <pc:chgData name="Debbie Lawrence" userId="ebac6913-394f-47e0-b979-f2b24d814d31" providerId="ADAL" clId="{1DBCFE70-6FAB-4005-9811-48285556A7FE}" dt="2024-12-10T17:11:07.793" v="130" actId="20577"/>
        <pc:sldMkLst>
          <pc:docMk/>
          <pc:sldMk cId="2573476295" sldId="1352"/>
        </pc:sldMkLst>
        <pc:spChg chg="mod">
          <ac:chgData name="Debbie Lawrence" userId="ebac6913-394f-47e0-b979-f2b24d814d31" providerId="ADAL" clId="{1DBCFE70-6FAB-4005-9811-48285556A7FE}" dt="2024-12-10T17:11:07.793" v="130" actId="20577"/>
          <ac:spMkLst>
            <pc:docMk/>
            <pc:sldMk cId="2573476295" sldId="1352"/>
            <ac:spMk id="2" creationId="{1ABDE076-7FEC-F9A1-A096-979FF61132F6}"/>
          </ac:spMkLst>
        </pc:spChg>
      </pc:sldChg>
      <pc:sldChg chg="modSp add mod">
        <pc:chgData name="Debbie Lawrence" userId="ebac6913-394f-47e0-b979-f2b24d814d31" providerId="ADAL" clId="{1DBCFE70-6FAB-4005-9811-48285556A7FE}" dt="2024-12-12T15:22:06.874" v="354" actId="113"/>
        <pc:sldMkLst>
          <pc:docMk/>
          <pc:sldMk cId="3804159461" sldId="1353"/>
        </pc:sldMkLst>
        <pc:spChg chg="mod">
          <ac:chgData name="Debbie Lawrence" userId="ebac6913-394f-47e0-b979-f2b24d814d31" providerId="ADAL" clId="{1DBCFE70-6FAB-4005-9811-48285556A7FE}" dt="2024-12-12T15:20:37.961" v="343" actId="20577"/>
          <ac:spMkLst>
            <pc:docMk/>
            <pc:sldMk cId="3804159461" sldId="1353"/>
            <ac:spMk id="2" creationId="{57D9DAEC-6E14-159B-DADC-4FCB957263BA}"/>
          </ac:spMkLst>
        </pc:spChg>
        <pc:spChg chg="mod">
          <ac:chgData name="Debbie Lawrence" userId="ebac6913-394f-47e0-b979-f2b24d814d31" providerId="ADAL" clId="{1DBCFE70-6FAB-4005-9811-48285556A7FE}" dt="2024-12-12T15:22:06.874" v="354" actId="113"/>
          <ac:spMkLst>
            <pc:docMk/>
            <pc:sldMk cId="3804159461" sldId="1353"/>
            <ac:spMk id="4" creationId="{3E9CC190-739B-D32F-6765-91801820774D}"/>
          </ac:spMkLst>
        </pc:spChg>
      </pc:sldChg>
      <pc:sldChg chg="addSp delSp modSp add mod ord">
        <pc:chgData name="Debbie Lawrence" userId="ebac6913-394f-47e0-b979-f2b24d814d31" providerId="ADAL" clId="{1DBCFE70-6FAB-4005-9811-48285556A7FE}" dt="2024-12-17T14:12:54.268" v="2048" actId="313"/>
        <pc:sldMkLst>
          <pc:docMk/>
          <pc:sldMk cId="1186941533" sldId="1354"/>
        </pc:sldMkLst>
      </pc:sldChg>
      <pc:sldChg chg="modSp new mod">
        <pc:chgData name="Debbie Lawrence" userId="ebac6913-394f-47e0-b979-f2b24d814d31" providerId="ADAL" clId="{1DBCFE70-6FAB-4005-9811-48285556A7FE}" dt="2024-12-17T14:11:22.114" v="2039" actId="20577"/>
        <pc:sldMkLst>
          <pc:docMk/>
          <pc:sldMk cId="1362467713" sldId="1355"/>
        </pc:sldMkLst>
        <pc:spChg chg="mod">
          <ac:chgData name="Debbie Lawrence" userId="ebac6913-394f-47e0-b979-f2b24d814d31" providerId="ADAL" clId="{1DBCFE70-6FAB-4005-9811-48285556A7FE}" dt="2024-12-12T15:24:38.007" v="373"/>
          <ac:spMkLst>
            <pc:docMk/>
            <pc:sldMk cId="1362467713" sldId="1355"/>
            <ac:spMk id="2" creationId="{AEBBCBE8-907C-C47B-2299-993D6721969E}"/>
          </ac:spMkLst>
        </pc:spChg>
        <pc:spChg chg="mod">
          <ac:chgData name="Debbie Lawrence" userId="ebac6913-394f-47e0-b979-f2b24d814d31" providerId="ADAL" clId="{1DBCFE70-6FAB-4005-9811-48285556A7FE}" dt="2024-12-17T14:11:22.114" v="2039" actId="20577"/>
          <ac:spMkLst>
            <pc:docMk/>
            <pc:sldMk cId="1362467713" sldId="1355"/>
            <ac:spMk id="3" creationId="{59D777B0-5857-9CF5-A360-27D96FF7288E}"/>
          </ac:spMkLst>
        </pc:spChg>
      </pc:sldChg>
      <pc:sldChg chg="delSp modSp new del mod">
        <pc:chgData name="Debbie Lawrence" userId="ebac6913-394f-47e0-b979-f2b24d814d31" providerId="ADAL" clId="{1DBCFE70-6FAB-4005-9811-48285556A7FE}" dt="2024-12-12T15:28:31.509" v="645" actId="47"/>
        <pc:sldMkLst>
          <pc:docMk/>
          <pc:sldMk cId="602222540" sldId="1356"/>
        </pc:sldMkLst>
      </pc:sldChg>
      <pc:sldChg chg="addSp modSp new mod">
        <pc:chgData name="Debbie Lawrence" userId="ebac6913-394f-47e0-b979-f2b24d814d31" providerId="ADAL" clId="{1DBCFE70-6FAB-4005-9811-48285556A7FE}" dt="2024-12-17T14:54:53.202" v="3287" actId="20577"/>
        <pc:sldMkLst>
          <pc:docMk/>
          <pc:sldMk cId="2489510368" sldId="1356"/>
        </pc:sldMkLst>
      </pc:sldChg>
      <pc:sldChg chg="add">
        <pc:chgData name="Debbie Lawrence" userId="ebac6913-394f-47e0-b979-f2b24d814d31" providerId="ADAL" clId="{1DBCFE70-6FAB-4005-9811-48285556A7FE}" dt="2024-12-12T15:33:56.098" v="769"/>
        <pc:sldMkLst>
          <pc:docMk/>
          <pc:sldMk cId="683248922" sldId="1359"/>
        </pc:sldMkLst>
      </pc:sldChg>
      <pc:sldChg chg="modSp add mod">
        <pc:chgData name="Debbie Lawrence" userId="ebac6913-394f-47e0-b979-f2b24d814d31" providerId="ADAL" clId="{1DBCFE70-6FAB-4005-9811-48285556A7FE}" dt="2024-12-17T14:11:46.842" v="2047" actId="14100"/>
        <pc:sldMkLst>
          <pc:docMk/>
          <pc:sldMk cId="2041401227" sldId="1360"/>
        </pc:sldMkLst>
        <pc:spChg chg="mod">
          <ac:chgData name="Debbie Lawrence" userId="ebac6913-394f-47e0-b979-f2b24d814d31" providerId="ADAL" clId="{1DBCFE70-6FAB-4005-9811-48285556A7FE}" dt="2024-12-17T14:11:46.842" v="2047" actId="14100"/>
          <ac:spMkLst>
            <pc:docMk/>
            <pc:sldMk cId="2041401227" sldId="1360"/>
            <ac:spMk id="5" creationId="{89AA3354-C9E5-F2BC-D49E-5311DE1CF6DE}"/>
          </ac:spMkLst>
        </pc:spChg>
      </pc:sldChg>
      <pc:sldChg chg="addSp modSp add mod">
        <pc:chgData name="Debbie Lawrence" userId="ebac6913-394f-47e0-b979-f2b24d814d31" providerId="ADAL" clId="{1DBCFE70-6FAB-4005-9811-48285556A7FE}" dt="2024-12-17T14:29:13.130" v="2800" actId="207"/>
        <pc:sldMkLst>
          <pc:docMk/>
          <pc:sldMk cId="93341887" sldId="1361"/>
        </pc:sldMkLst>
        <pc:spChg chg="mod">
          <ac:chgData name="Debbie Lawrence" userId="ebac6913-394f-47e0-b979-f2b24d814d31" providerId="ADAL" clId="{1DBCFE70-6FAB-4005-9811-48285556A7FE}" dt="2024-12-12T15:36:01.417" v="814" actId="20577"/>
          <ac:spMkLst>
            <pc:docMk/>
            <pc:sldMk cId="93341887" sldId="1361"/>
            <ac:spMk id="2" creationId="{19BD7764-A604-EAFE-7F00-10F44D34B2D8}"/>
          </ac:spMkLst>
        </pc:spChg>
        <pc:spChg chg="mod">
          <ac:chgData name="Debbie Lawrence" userId="ebac6913-394f-47e0-b979-f2b24d814d31" providerId="ADAL" clId="{1DBCFE70-6FAB-4005-9811-48285556A7FE}" dt="2024-12-12T15:37:06.111" v="889" actId="14100"/>
          <ac:spMkLst>
            <pc:docMk/>
            <pc:sldMk cId="93341887" sldId="1361"/>
            <ac:spMk id="3" creationId="{41123888-1479-ED66-6D3B-E84A2BB83545}"/>
          </ac:spMkLst>
        </pc:spChg>
        <pc:spChg chg="add mod">
          <ac:chgData name="Debbie Lawrence" userId="ebac6913-394f-47e0-b979-f2b24d814d31" providerId="ADAL" clId="{1DBCFE70-6FAB-4005-9811-48285556A7FE}" dt="2024-12-17T14:29:13.130" v="2800" actId="207"/>
          <ac:spMkLst>
            <pc:docMk/>
            <pc:sldMk cId="93341887" sldId="1361"/>
            <ac:spMk id="4" creationId="{89A5EB12-1AD8-357B-E608-BC8488735885}"/>
          </ac:spMkLst>
        </pc:spChg>
      </pc:sldChg>
      <pc:sldChg chg="addSp delSp modSp new mod ord">
        <pc:chgData name="Debbie Lawrence" userId="ebac6913-394f-47e0-b979-f2b24d814d31" providerId="ADAL" clId="{1DBCFE70-6FAB-4005-9811-48285556A7FE}" dt="2024-12-12T15:45:29.530" v="977" actId="20577"/>
        <pc:sldMkLst>
          <pc:docMk/>
          <pc:sldMk cId="61670073" sldId="1362"/>
        </pc:sldMkLst>
        <pc:spChg chg="mod">
          <ac:chgData name="Debbie Lawrence" userId="ebac6913-394f-47e0-b979-f2b24d814d31" providerId="ADAL" clId="{1DBCFE70-6FAB-4005-9811-48285556A7FE}" dt="2024-12-12T15:43:50.800" v="944"/>
          <ac:spMkLst>
            <pc:docMk/>
            <pc:sldMk cId="61670073" sldId="1362"/>
            <ac:spMk id="2" creationId="{501BD16F-9536-6688-474E-5F8501C095A4}"/>
          </ac:spMkLst>
        </pc:spChg>
        <pc:graphicFrameChg chg="add mod">
          <ac:chgData name="Debbie Lawrence" userId="ebac6913-394f-47e0-b979-f2b24d814d31" providerId="ADAL" clId="{1DBCFE70-6FAB-4005-9811-48285556A7FE}" dt="2024-12-12T15:45:29.530" v="977" actId="20577"/>
          <ac:graphicFrameMkLst>
            <pc:docMk/>
            <pc:sldMk cId="61670073" sldId="1362"/>
            <ac:graphicFrameMk id="4" creationId="{3B028F25-A63D-53DD-A7E6-FED7A45F0F1E}"/>
          </ac:graphicFrameMkLst>
        </pc:graphicFrameChg>
      </pc:sldChg>
      <pc:sldChg chg="addSp delSp modSp add mod ord">
        <pc:chgData name="Debbie Lawrence" userId="ebac6913-394f-47e0-b979-f2b24d814d31" providerId="ADAL" clId="{1DBCFE70-6FAB-4005-9811-48285556A7FE}" dt="2024-12-17T14:49:30.522" v="3208"/>
        <pc:sldMkLst>
          <pc:docMk/>
          <pc:sldMk cId="510276370" sldId="1363"/>
        </pc:sldMkLst>
      </pc:sldChg>
      <pc:sldChg chg="addSp delSp modSp add mod">
        <pc:chgData name="Debbie Lawrence" userId="ebac6913-394f-47e0-b979-f2b24d814d31" providerId="ADAL" clId="{1DBCFE70-6FAB-4005-9811-48285556A7FE}" dt="2024-12-12T16:08:52.191" v="1020" actId="113"/>
        <pc:sldMkLst>
          <pc:docMk/>
          <pc:sldMk cId="562111440" sldId="1364"/>
        </pc:sldMkLst>
      </pc:sldChg>
      <pc:sldChg chg="modSp add mod">
        <pc:chgData name="Debbie Lawrence" userId="ebac6913-394f-47e0-b979-f2b24d814d31" providerId="ADAL" clId="{1DBCFE70-6FAB-4005-9811-48285556A7FE}" dt="2024-12-17T14:50:18.116" v="3239" actId="114"/>
        <pc:sldMkLst>
          <pc:docMk/>
          <pc:sldMk cId="1101487622" sldId="1365"/>
        </pc:sldMkLst>
      </pc:sldChg>
      <pc:sldChg chg="addSp delSp modSp new del">
        <pc:chgData name="Debbie Lawrence" userId="ebac6913-394f-47e0-b979-f2b24d814d31" providerId="ADAL" clId="{1DBCFE70-6FAB-4005-9811-48285556A7FE}" dt="2024-12-17T13:47:47.581" v="1041" actId="47"/>
        <pc:sldMkLst>
          <pc:docMk/>
          <pc:sldMk cId="3208693426" sldId="1365"/>
        </pc:sldMkLst>
      </pc:sldChg>
      <pc:sldChg chg="modSp add mod">
        <pc:chgData name="Debbie Lawrence" userId="ebac6913-394f-47e0-b979-f2b24d814d31" providerId="ADAL" clId="{1DBCFE70-6FAB-4005-9811-48285556A7FE}" dt="2024-12-17T14:51:10.506" v="3246" actId="20577"/>
        <pc:sldMkLst>
          <pc:docMk/>
          <pc:sldMk cId="1124662673" sldId="1366"/>
        </pc:sldMkLst>
      </pc:sldChg>
      <pc:sldChg chg="modSp add mod">
        <pc:chgData name="Debbie Lawrence" userId="ebac6913-394f-47e0-b979-f2b24d814d31" providerId="ADAL" clId="{1DBCFE70-6FAB-4005-9811-48285556A7FE}" dt="2024-12-17T14:52:10.217" v="3261" actId="20577"/>
        <pc:sldMkLst>
          <pc:docMk/>
          <pc:sldMk cId="3550710373" sldId="1367"/>
        </pc:sldMkLst>
      </pc:sldChg>
      <pc:sldChg chg="add">
        <pc:chgData name="Debbie Lawrence" userId="ebac6913-394f-47e0-b979-f2b24d814d31" providerId="ADAL" clId="{1DBCFE70-6FAB-4005-9811-48285556A7FE}" dt="2024-12-17T14:54:14.190" v="3262"/>
        <pc:sldMkLst>
          <pc:docMk/>
          <pc:sldMk cId="3637794094" sldId="1368"/>
        </pc:sldMkLst>
      </pc:sldChg>
      <pc:sldChg chg="add">
        <pc:chgData name="Debbie Lawrence" userId="ebac6913-394f-47e0-b979-f2b24d814d31" providerId="ADAL" clId="{1DBCFE70-6FAB-4005-9811-48285556A7FE}" dt="2024-12-17T14:54:29.151" v="3263"/>
        <pc:sldMkLst>
          <pc:docMk/>
          <pc:sldMk cId="864588084" sldId="1369"/>
        </pc:sldMkLst>
      </pc:sldChg>
      <pc:sldMasterChg chg="delSldLayout">
        <pc:chgData name="Debbie Lawrence" userId="ebac6913-394f-47e0-b979-f2b24d814d31" providerId="ADAL" clId="{1DBCFE70-6FAB-4005-9811-48285556A7FE}" dt="2024-12-10T17:12:05.774" v="153" actId="2696"/>
        <pc:sldMasterMkLst>
          <pc:docMk/>
          <pc:sldMasterMk cId="947895958" sldId="2147483648"/>
        </pc:sldMasterMkLst>
        <pc:sldLayoutChg chg="del">
          <pc:chgData name="Debbie Lawrence" userId="ebac6913-394f-47e0-b979-f2b24d814d31" providerId="ADAL" clId="{1DBCFE70-6FAB-4005-9811-48285556A7FE}" dt="2024-12-10T17:12:05.774" v="153" actId="2696"/>
          <pc:sldLayoutMkLst>
            <pc:docMk/>
            <pc:sldMasterMk cId="947895958" sldId="2147483648"/>
            <pc:sldLayoutMk cId="2051190802" sldId="2147483662"/>
          </pc:sldLayoutMkLst>
        </pc:sldLayoutChg>
      </pc:sldMasterChg>
    </pc:docChg>
  </pc:docChgLst>
  <pc:docChgLst>
    <pc:chgData name="Rosie Coote-Cowling" userId="c5f4afe0-c3a5-4aec-94c8-4cf915783f5c" providerId="ADAL" clId="{C48B0E94-4A16-4999-9949-FA21A76518E4}"/>
    <pc:docChg chg="custSel modSld">
      <pc:chgData name="Rosie Coote-Cowling" userId="c5f4afe0-c3a5-4aec-94c8-4cf915783f5c" providerId="ADAL" clId="{C48B0E94-4A16-4999-9949-FA21A76518E4}" dt="2025-02-12T12:55:43.400" v="209" actId="20577"/>
      <pc:docMkLst>
        <pc:docMk/>
      </pc:docMkLst>
      <pc:sldChg chg="modSp mod">
        <pc:chgData name="Rosie Coote-Cowling" userId="c5f4afe0-c3a5-4aec-94c8-4cf915783f5c" providerId="ADAL" clId="{C48B0E94-4A16-4999-9949-FA21A76518E4}" dt="2025-02-12T12:40:21.913" v="17" actId="20577"/>
        <pc:sldMkLst>
          <pc:docMk/>
          <pc:sldMk cId="434390126" sldId="257"/>
        </pc:sldMkLst>
        <pc:spChg chg="mod">
          <ac:chgData name="Rosie Coote-Cowling" userId="c5f4afe0-c3a5-4aec-94c8-4cf915783f5c" providerId="ADAL" clId="{C48B0E94-4A16-4999-9949-FA21A76518E4}" dt="2025-02-12T12:40:21.913" v="17" actId="20577"/>
          <ac:spMkLst>
            <pc:docMk/>
            <pc:sldMk cId="434390126" sldId="257"/>
            <ac:spMk id="2" creationId="{B968F855-536D-4165-BE0E-899155BFBDAA}"/>
          </ac:spMkLst>
        </pc:spChg>
      </pc:sldChg>
      <pc:sldChg chg="modSp mod">
        <pc:chgData name="Rosie Coote-Cowling" userId="c5f4afe0-c3a5-4aec-94c8-4cf915783f5c" providerId="ADAL" clId="{C48B0E94-4A16-4999-9949-FA21A76518E4}" dt="2025-02-12T12:46:29.547" v="129" actId="20577"/>
        <pc:sldMkLst>
          <pc:docMk/>
          <pc:sldMk cId="0" sldId="262"/>
        </pc:sldMkLst>
        <pc:spChg chg="mod">
          <ac:chgData name="Rosie Coote-Cowling" userId="c5f4afe0-c3a5-4aec-94c8-4cf915783f5c" providerId="ADAL" clId="{C48B0E94-4A16-4999-9949-FA21A76518E4}" dt="2025-02-12T12:46:29.547" v="129" actId="20577"/>
          <ac:spMkLst>
            <pc:docMk/>
            <pc:sldMk cId="0" sldId="262"/>
            <ac:spMk id="5" creationId="{C72635D7-A9D7-83C6-15AE-B415F9216A50}"/>
          </ac:spMkLst>
        </pc:spChg>
      </pc:sldChg>
      <pc:sldChg chg="modSp mod">
        <pc:chgData name="Rosie Coote-Cowling" userId="c5f4afe0-c3a5-4aec-94c8-4cf915783f5c" providerId="ADAL" clId="{C48B0E94-4A16-4999-9949-FA21A76518E4}" dt="2025-02-12T12:55:33.940" v="191" actId="12"/>
        <pc:sldMkLst>
          <pc:docMk/>
          <pc:sldMk cId="259815569" sldId="1312"/>
        </pc:sldMkLst>
        <pc:spChg chg="mod">
          <ac:chgData name="Rosie Coote-Cowling" userId="c5f4afe0-c3a5-4aec-94c8-4cf915783f5c" providerId="ADAL" clId="{C48B0E94-4A16-4999-9949-FA21A76518E4}" dt="2025-02-12T12:55:33.940" v="191" actId="12"/>
          <ac:spMkLst>
            <pc:docMk/>
            <pc:sldMk cId="259815569" sldId="1312"/>
            <ac:spMk id="5" creationId="{C72635D7-A9D7-83C6-15AE-B415F9216A50}"/>
          </ac:spMkLst>
        </pc:spChg>
      </pc:sldChg>
      <pc:sldChg chg="modSp mod">
        <pc:chgData name="Rosie Coote-Cowling" userId="c5f4afe0-c3a5-4aec-94c8-4cf915783f5c" providerId="ADAL" clId="{C48B0E94-4A16-4999-9949-FA21A76518E4}" dt="2025-02-12T12:42:52.381" v="59" actId="20577"/>
        <pc:sldMkLst>
          <pc:docMk/>
          <pc:sldMk cId="4213195382" sldId="1319"/>
        </pc:sldMkLst>
        <pc:spChg chg="mod">
          <ac:chgData name="Rosie Coote-Cowling" userId="c5f4afe0-c3a5-4aec-94c8-4cf915783f5c" providerId="ADAL" clId="{C48B0E94-4A16-4999-9949-FA21A76518E4}" dt="2025-02-12T12:42:52.381" v="59" actId="20577"/>
          <ac:spMkLst>
            <pc:docMk/>
            <pc:sldMk cId="4213195382" sldId="1319"/>
            <ac:spMk id="8" creationId="{D1317FAC-64D0-D4B4-7B6E-7896E9DF6083}"/>
          </ac:spMkLst>
        </pc:spChg>
      </pc:sldChg>
      <pc:sldChg chg="modSp mod">
        <pc:chgData name="Rosie Coote-Cowling" userId="c5f4afe0-c3a5-4aec-94c8-4cf915783f5c" providerId="ADAL" clId="{C48B0E94-4A16-4999-9949-FA21A76518E4}" dt="2025-02-12T12:43:45.183" v="88" actId="1076"/>
        <pc:sldMkLst>
          <pc:docMk/>
          <pc:sldMk cId="3022793759" sldId="1337"/>
        </pc:sldMkLst>
        <pc:spChg chg="mod">
          <ac:chgData name="Rosie Coote-Cowling" userId="c5f4afe0-c3a5-4aec-94c8-4cf915783f5c" providerId="ADAL" clId="{C48B0E94-4A16-4999-9949-FA21A76518E4}" dt="2025-02-12T12:43:45.183" v="88" actId="1076"/>
          <ac:spMkLst>
            <pc:docMk/>
            <pc:sldMk cId="3022793759" sldId="1337"/>
            <ac:spMk id="3" creationId="{A70016B6-7C3F-A1CD-3476-5271CC5B69BE}"/>
          </ac:spMkLst>
        </pc:spChg>
        <pc:spChg chg="mod">
          <ac:chgData name="Rosie Coote-Cowling" userId="c5f4afe0-c3a5-4aec-94c8-4cf915783f5c" providerId="ADAL" clId="{C48B0E94-4A16-4999-9949-FA21A76518E4}" dt="2025-02-12T12:43:41.154" v="87" actId="20577"/>
          <ac:spMkLst>
            <pc:docMk/>
            <pc:sldMk cId="3022793759" sldId="1337"/>
            <ac:spMk id="5" creationId="{B2371F04-C4A9-5EBE-B5B5-AFBB6908E1C8}"/>
          </ac:spMkLst>
        </pc:spChg>
      </pc:sldChg>
      <pc:sldChg chg="modSp mod">
        <pc:chgData name="Rosie Coote-Cowling" userId="c5f4afe0-c3a5-4aec-94c8-4cf915783f5c" providerId="ADAL" clId="{C48B0E94-4A16-4999-9949-FA21A76518E4}" dt="2025-02-12T12:44:43.692" v="97" actId="1076"/>
        <pc:sldMkLst>
          <pc:docMk/>
          <pc:sldMk cId="3008650421" sldId="1338"/>
        </pc:sldMkLst>
        <pc:spChg chg="mod">
          <ac:chgData name="Rosie Coote-Cowling" userId="c5f4afe0-c3a5-4aec-94c8-4cf915783f5c" providerId="ADAL" clId="{C48B0E94-4A16-4999-9949-FA21A76518E4}" dt="2025-02-12T12:44:41.399" v="96" actId="1076"/>
          <ac:spMkLst>
            <pc:docMk/>
            <pc:sldMk cId="3008650421" sldId="1338"/>
            <ac:spMk id="3" creationId="{A66A5138-BC26-BCAA-FFDD-41C133BECC3E}"/>
          </ac:spMkLst>
        </pc:spChg>
        <pc:spChg chg="mod">
          <ac:chgData name="Rosie Coote-Cowling" userId="c5f4afe0-c3a5-4aec-94c8-4cf915783f5c" providerId="ADAL" clId="{C48B0E94-4A16-4999-9949-FA21A76518E4}" dt="2025-02-12T12:44:43.692" v="97" actId="1076"/>
          <ac:spMkLst>
            <pc:docMk/>
            <pc:sldMk cId="3008650421" sldId="1338"/>
            <ac:spMk id="4" creationId="{1B9CD268-8449-4253-CBFF-688EF3601488}"/>
          </ac:spMkLst>
        </pc:spChg>
      </pc:sldChg>
      <pc:sldChg chg="modSp mod">
        <pc:chgData name="Rosie Coote-Cowling" userId="c5f4afe0-c3a5-4aec-94c8-4cf915783f5c" providerId="ADAL" clId="{C48B0E94-4A16-4999-9949-FA21A76518E4}" dt="2025-02-12T12:45:23.054" v="106" actId="20577"/>
        <pc:sldMkLst>
          <pc:docMk/>
          <pc:sldMk cId="3409464913" sldId="1340"/>
        </pc:sldMkLst>
        <pc:spChg chg="mod">
          <ac:chgData name="Rosie Coote-Cowling" userId="c5f4afe0-c3a5-4aec-94c8-4cf915783f5c" providerId="ADAL" clId="{C48B0E94-4A16-4999-9949-FA21A76518E4}" dt="2025-02-12T12:45:23.054" v="106" actId="20577"/>
          <ac:spMkLst>
            <pc:docMk/>
            <pc:sldMk cId="3409464913" sldId="1340"/>
            <ac:spMk id="4" creationId="{4A94EADA-FEB7-D8DD-C537-BA28046E4745}"/>
          </ac:spMkLst>
        </pc:spChg>
      </pc:sldChg>
      <pc:sldChg chg="modSp mod">
        <pc:chgData name="Rosie Coote-Cowling" userId="c5f4afe0-c3a5-4aec-94c8-4cf915783f5c" providerId="ADAL" clId="{C48B0E94-4A16-4999-9949-FA21A76518E4}" dt="2025-02-12T12:44:32.326" v="95" actId="20577"/>
        <pc:sldMkLst>
          <pc:docMk/>
          <pc:sldMk cId="2454689584" sldId="1341"/>
        </pc:sldMkLst>
        <pc:spChg chg="mod">
          <ac:chgData name="Rosie Coote-Cowling" userId="c5f4afe0-c3a5-4aec-94c8-4cf915783f5c" providerId="ADAL" clId="{C48B0E94-4A16-4999-9949-FA21A76518E4}" dt="2025-02-12T12:44:32.326" v="95" actId="20577"/>
          <ac:spMkLst>
            <pc:docMk/>
            <pc:sldMk cId="2454689584" sldId="1341"/>
            <ac:spMk id="5" creationId="{F0B36945-F64B-12D2-DE9B-FFFB1510AF47}"/>
          </ac:spMkLst>
        </pc:spChg>
      </pc:sldChg>
      <pc:sldChg chg="modSp mod">
        <pc:chgData name="Rosie Coote-Cowling" userId="c5f4afe0-c3a5-4aec-94c8-4cf915783f5c" providerId="ADAL" clId="{C48B0E94-4A16-4999-9949-FA21A76518E4}" dt="2025-02-12T12:41:18.972" v="43" actId="14826"/>
        <pc:sldMkLst>
          <pc:docMk/>
          <pc:sldMk cId="4077178391" sldId="1342"/>
        </pc:sldMkLst>
        <pc:spChg chg="mod">
          <ac:chgData name="Rosie Coote-Cowling" userId="c5f4afe0-c3a5-4aec-94c8-4cf915783f5c" providerId="ADAL" clId="{C48B0E94-4A16-4999-9949-FA21A76518E4}" dt="2025-02-12T12:41:03.739" v="42" actId="1076"/>
          <ac:spMkLst>
            <pc:docMk/>
            <pc:sldMk cId="4077178391" sldId="1342"/>
            <ac:spMk id="3" creationId="{FB58536A-585A-E691-7618-80DC3117EBC8}"/>
          </ac:spMkLst>
        </pc:spChg>
        <pc:picChg chg="mod">
          <ac:chgData name="Rosie Coote-Cowling" userId="c5f4afe0-c3a5-4aec-94c8-4cf915783f5c" providerId="ADAL" clId="{C48B0E94-4A16-4999-9949-FA21A76518E4}" dt="2025-02-12T12:41:18.972" v="43" actId="14826"/>
          <ac:picMkLst>
            <pc:docMk/>
            <pc:sldMk cId="4077178391" sldId="1342"/>
            <ac:picMk id="4" creationId="{A695FAF5-C7ED-1EC8-A48C-24BAAC53E056}"/>
          </ac:picMkLst>
        </pc:picChg>
      </pc:sldChg>
      <pc:sldChg chg="modSp mod">
        <pc:chgData name="Rosie Coote-Cowling" userId="c5f4afe0-c3a5-4aec-94c8-4cf915783f5c" providerId="ADAL" clId="{C48B0E94-4A16-4999-9949-FA21A76518E4}" dt="2025-02-12T12:41:37.459" v="46" actId="12"/>
        <pc:sldMkLst>
          <pc:docMk/>
          <pc:sldMk cId="105626829" sldId="1344"/>
        </pc:sldMkLst>
        <pc:spChg chg="mod">
          <ac:chgData name="Rosie Coote-Cowling" userId="c5f4afe0-c3a5-4aec-94c8-4cf915783f5c" providerId="ADAL" clId="{C48B0E94-4A16-4999-9949-FA21A76518E4}" dt="2025-02-12T12:41:28.781" v="44" actId="1076"/>
          <ac:spMkLst>
            <pc:docMk/>
            <pc:sldMk cId="105626829" sldId="1344"/>
            <ac:spMk id="3" creationId="{BF17988B-B49C-9EC1-EF22-D424D6C64F1C}"/>
          </ac:spMkLst>
        </pc:spChg>
        <pc:spChg chg="mod">
          <ac:chgData name="Rosie Coote-Cowling" userId="c5f4afe0-c3a5-4aec-94c8-4cf915783f5c" providerId="ADAL" clId="{C48B0E94-4A16-4999-9949-FA21A76518E4}" dt="2025-02-12T12:41:37.459" v="46" actId="12"/>
          <ac:spMkLst>
            <pc:docMk/>
            <pc:sldMk cId="105626829" sldId="1344"/>
            <ac:spMk id="5" creationId="{73D850BA-520C-0A06-67DF-4152C8CA38E9}"/>
          </ac:spMkLst>
        </pc:spChg>
      </pc:sldChg>
      <pc:sldChg chg="modSp mod">
        <pc:chgData name="Rosie Coote-Cowling" userId="c5f4afe0-c3a5-4aec-94c8-4cf915783f5c" providerId="ADAL" clId="{C48B0E94-4A16-4999-9949-FA21A76518E4}" dt="2025-02-12T12:45:59.299" v="120" actId="1076"/>
        <pc:sldMkLst>
          <pc:docMk/>
          <pc:sldMk cId="1303595083" sldId="1349"/>
        </pc:sldMkLst>
        <pc:spChg chg="mod">
          <ac:chgData name="Rosie Coote-Cowling" userId="c5f4afe0-c3a5-4aec-94c8-4cf915783f5c" providerId="ADAL" clId="{C48B0E94-4A16-4999-9949-FA21A76518E4}" dt="2025-02-12T12:45:59.299" v="120" actId="1076"/>
          <ac:spMkLst>
            <pc:docMk/>
            <pc:sldMk cId="1303595083" sldId="1349"/>
            <ac:spMk id="6" creationId="{DC314E04-3C4F-0471-F525-A1D632E1DA90}"/>
          </ac:spMkLst>
        </pc:spChg>
      </pc:sldChg>
      <pc:sldChg chg="modSp mod">
        <pc:chgData name="Rosie Coote-Cowling" userId="c5f4afe0-c3a5-4aec-94c8-4cf915783f5c" providerId="ADAL" clId="{C48B0E94-4A16-4999-9949-FA21A76518E4}" dt="2025-02-12T12:40:57.220" v="41" actId="6549"/>
        <pc:sldMkLst>
          <pc:docMk/>
          <pc:sldMk cId="0" sldId="1351"/>
        </pc:sldMkLst>
        <pc:spChg chg="mod">
          <ac:chgData name="Rosie Coote-Cowling" userId="c5f4afe0-c3a5-4aec-94c8-4cf915783f5c" providerId="ADAL" clId="{C48B0E94-4A16-4999-9949-FA21A76518E4}" dt="2025-02-12T12:40:56.182" v="40" actId="20577"/>
          <ac:spMkLst>
            <pc:docMk/>
            <pc:sldMk cId="0" sldId="1351"/>
            <ac:spMk id="2" creationId="{163C8A22-2C53-7DFC-C512-6B749F34EA28}"/>
          </ac:spMkLst>
        </pc:spChg>
        <pc:spChg chg="mod">
          <ac:chgData name="Rosie Coote-Cowling" userId="c5f4afe0-c3a5-4aec-94c8-4cf915783f5c" providerId="ADAL" clId="{C48B0E94-4A16-4999-9949-FA21A76518E4}" dt="2025-02-12T12:40:57.220" v="41" actId="6549"/>
          <ac:spMkLst>
            <pc:docMk/>
            <pc:sldMk cId="0" sldId="1351"/>
            <ac:spMk id="5" creationId="{C72635D7-A9D7-83C6-15AE-B415F9216A50}"/>
          </ac:spMkLst>
        </pc:spChg>
      </pc:sldChg>
      <pc:sldChg chg="modSp mod">
        <pc:chgData name="Rosie Coote-Cowling" userId="c5f4afe0-c3a5-4aec-94c8-4cf915783f5c" providerId="ADAL" clId="{C48B0E94-4A16-4999-9949-FA21A76518E4}" dt="2025-02-12T12:55:43.400" v="209" actId="20577"/>
        <pc:sldMkLst>
          <pc:docMk/>
          <pc:sldMk cId="2573476295" sldId="1352"/>
        </pc:sldMkLst>
        <pc:spChg chg="mod">
          <ac:chgData name="Rosie Coote-Cowling" userId="c5f4afe0-c3a5-4aec-94c8-4cf915783f5c" providerId="ADAL" clId="{C48B0E94-4A16-4999-9949-FA21A76518E4}" dt="2025-02-12T12:55:43.400" v="209" actId="20577"/>
          <ac:spMkLst>
            <pc:docMk/>
            <pc:sldMk cId="2573476295" sldId="1352"/>
            <ac:spMk id="2" creationId="{1ABDE076-7FEC-F9A1-A096-979FF61132F6}"/>
          </ac:spMkLst>
        </pc:spChg>
      </pc:sldChg>
      <pc:sldChg chg="modSp mod">
        <pc:chgData name="Rosie Coote-Cowling" userId="c5f4afe0-c3a5-4aec-94c8-4cf915783f5c" providerId="ADAL" clId="{C48B0E94-4A16-4999-9949-FA21A76518E4}" dt="2025-02-12T12:44:11.145" v="91" actId="12"/>
        <pc:sldMkLst>
          <pc:docMk/>
          <pc:sldMk cId="3804159461" sldId="1353"/>
        </pc:sldMkLst>
        <pc:spChg chg="mod">
          <ac:chgData name="Rosie Coote-Cowling" userId="c5f4afe0-c3a5-4aec-94c8-4cf915783f5c" providerId="ADAL" clId="{C48B0E94-4A16-4999-9949-FA21A76518E4}" dt="2025-02-12T12:44:11.145" v="91" actId="12"/>
          <ac:spMkLst>
            <pc:docMk/>
            <pc:sldMk cId="3804159461" sldId="1353"/>
            <ac:spMk id="4" creationId="{3E9CC190-739B-D32F-6765-91801820774D}"/>
          </ac:spMkLst>
        </pc:spChg>
      </pc:sldChg>
      <pc:sldChg chg="modSp mod">
        <pc:chgData name="Rosie Coote-Cowling" userId="c5f4afe0-c3a5-4aec-94c8-4cf915783f5c" providerId="ADAL" clId="{C48B0E94-4A16-4999-9949-FA21A76518E4}" dt="2025-02-12T12:42:10.542" v="51" actId="20577"/>
        <pc:sldMkLst>
          <pc:docMk/>
          <pc:sldMk cId="1362467713" sldId="1355"/>
        </pc:sldMkLst>
        <pc:spChg chg="mod">
          <ac:chgData name="Rosie Coote-Cowling" userId="c5f4afe0-c3a5-4aec-94c8-4cf915783f5c" providerId="ADAL" clId="{C48B0E94-4A16-4999-9949-FA21A76518E4}" dt="2025-02-12T12:42:02.794" v="49" actId="14100"/>
          <ac:spMkLst>
            <pc:docMk/>
            <pc:sldMk cId="1362467713" sldId="1355"/>
            <ac:spMk id="2" creationId="{AEBBCBE8-907C-C47B-2299-993D6721969E}"/>
          </ac:spMkLst>
        </pc:spChg>
        <pc:spChg chg="mod">
          <ac:chgData name="Rosie Coote-Cowling" userId="c5f4afe0-c3a5-4aec-94c8-4cf915783f5c" providerId="ADAL" clId="{C48B0E94-4A16-4999-9949-FA21A76518E4}" dt="2025-02-12T12:42:10.542" v="51" actId="20577"/>
          <ac:spMkLst>
            <pc:docMk/>
            <pc:sldMk cId="1362467713" sldId="1355"/>
            <ac:spMk id="3" creationId="{59D777B0-5857-9CF5-A360-27D96FF7288E}"/>
          </ac:spMkLst>
        </pc:spChg>
      </pc:sldChg>
      <pc:sldChg chg="modSp mod">
        <pc:chgData name="Rosie Coote-Cowling" userId="c5f4afe0-c3a5-4aec-94c8-4cf915783f5c" providerId="ADAL" clId="{C48B0E94-4A16-4999-9949-FA21A76518E4}" dt="2025-02-12T12:43:10.736" v="63" actId="1076"/>
        <pc:sldMkLst>
          <pc:docMk/>
          <pc:sldMk cId="2041401227" sldId="1360"/>
        </pc:sldMkLst>
        <pc:spChg chg="mod">
          <ac:chgData name="Rosie Coote-Cowling" userId="c5f4afe0-c3a5-4aec-94c8-4cf915783f5c" providerId="ADAL" clId="{C48B0E94-4A16-4999-9949-FA21A76518E4}" dt="2025-02-12T12:43:10.736" v="63" actId="1076"/>
          <ac:spMkLst>
            <pc:docMk/>
            <pc:sldMk cId="2041401227" sldId="1360"/>
            <ac:spMk id="5" creationId="{89AA3354-C9E5-F2BC-D49E-5311DE1CF6DE}"/>
          </ac:spMkLst>
        </pc:spChg>
      </pc:sldChg>
      <pc:sldChg chg="modSp mod">
        <pc:chgData name="Rosie Coote-Cowling" userId="c5f4afe0-c3a5-4aec-94c8-4cf915783f5c" providerId="ADAL" clId="{C48B0E94-4A16-4999-9949-FA21A76518E4}" dt="2025-02-12T12:46:06.348" v="122" actId="1076"/>
        <pc:sldMkLst>
          <pc:docMk/>
          <pc:sldMk cId="93341887" sldId="1361"/>
        </pc:sldMkLst>
        <pc:spChg chg="mod">
          <ac:chgData name="Rosie Coote-Cowling" userId="c5f4afe0-c3a5-4aec-94c8-4cf915783f5c" providerId="ADAL" clId="{C48B0E94-4A16-4999-9949-FA21A76518E4}" dt="2025-02-12T12:46:05.159" v="121" actId="1076"/>
          <ac:spMkLst>
            <pc:docMk/>
            <pc:sldMk cId="93341887" sldId="1361"/>
            <ac:spMk id="3" creationId="{41123888-1479-ED66-6D3B-E84A2BB83545}"/>
          </ac:spMkLst>
        </pc:spChg>
        <pc:spChg chg="mod">
          <ac:chgData name="Rosie Coote-Cowling" userId="c5f4afe0-c3a5-4aec-94c8-4cf915783f5c" providerId="ADAL" clId="{C48B0E94-4A16-4999-9949-FA21A76518E4}" dt="2025-02-12T12:46:06.348" v="122" actId="1076"/>
          <ac:spMkLst>
            <pc:docMk/>
            <pc:sldMk cId="93341887" sldId="1361"/>
            <ac:spMk id="4" creationId="{89A5EB12-1AD8-357B-E608-BC8488735885}"/>
          </ac:spMkLst>
        </pc:spChg>
      </pc:sldChg>
      <pc:sldChg chg="modSp">
        <pc:chgData name="Rosie Coote-Cowling" userId="c5f4afe0-c3a5-4aec-94c8-4cf915783f5c" providerId="ADAL" clId="{C48B0E94-4A16-4999-9949-FA21A76518E4}" dt="2025-02-12T12:43:51.439" v="89"/>
        <pc:sldMkLst>
          <pc:docMk/>
          <pc:sldMk cId="61670073" sldId="1362"/>
        </pc:sldMkLst>
        <pc:graphicFrameChg chg="mod">
          <ac:chgData name="Rosie Coote-Cowling" userId="c5f4afe0-c3a5-4aec-94c8-4cf915783f5c" providerId="ADAL" clId="{C48B0E94-4A16-4999-9949-FA21A76518E4}" dt="2025-02-12T12:43:51.439" v="89"/>
          <ac:graphicFrameMkLst>
            <pc:docMk/>
            <pc:sldMk cId="61670073" sldId="1362"/>
            <ac:graphicFrameMk id="4" creationId="{3B028F25-A63D-53DD-A7E6-FED7A45F0F1E}"/>
          </ac:graphicFrameMkLst>
        </pc:graphicFrameChg>
      </pc:sldChg>
      <pc:sldChg chg="modSp mod">
        <pc:chgData name="Rosie Coote-Cowling" userId="c5f4afe0-c3a5-4aec-94c8-4cf915783f5c" providerId="ADAL" clId="{C48B0E94-4A16-4999-9949-FA21A76518E4}" dt="2025-02-12T12:43:22.502" v="81" actId="20577"/>
        <pc:sldMkLst>
          <pc:docMk/>
          <pc:sldMk cId="864588084" sldId="1369"/>
        </pc:sldMkLst>
        <pc:spChg chg="mod">
          <ac:chgData name="Rosie Coote-Cowling" userId="c5f4afe0-c3a5-4aec-94c8-4cf915783f5c" providerId="ADAL" clId="{C48B0E94-4A16-4999-9949-FA21A76518E4}" dt="2025-02-12T12:43:22.502" v="81" actId="20577"/>
          <ac:spMkLst>
            <pc:docMk/>
            <pc:sldMk cId="864588084" sldId="1369"/>
            <ac:spMk id="4" creationId="{344C50B6-3032-7AD0-91BC-C46B40116038}"/>
          </ac:spMkLst>
        </pc:spChg>
      </pc:sldChg>
      <pc:sldChg chg="modSp mod">
        <pc:chgData name="Rosie Coote-Cowling" userId="c5f4afe0-c3a5-4aec-94c8-4cf915783f5c" providerId="ADAL" clId="{C48B0E94-4A16-4999-9949-FA21A76518E4}" dt="2025-02-12T12:46:17.716" v="125" actId="20577"/>
        <pc:sldMkLst>
          <pc:docMk/>
          <pc:sldMk cId="1590823561" sldId="1370"/>
        </pc:sldMkLst>
        <pc:spChg chg="mod">
          <ac:chgData name="Rosie Coote-Cowling" userId="c5f4afe0-c3a5-4aec-94c8-4cf915783f5c" providerId="ADAL" clId="{C48B0E94-4A16-4999-9949-FA21A76518E4}" dt="2025-02-12T12:46:17.716" v="125" actId="20577"/>
          <ac:spMkLst>
            <pc:docMk/>
            <pc:sldMk cId="1590823561" sldId="1370"/>
            <ac:spMk id="5" creationId="{8A2EC84C-0199-C099-0EC9-CE778298AD52}"/>
          </ac:spMkLst>
        </pc:spChg>
      </pc:sldChg>
      <pc:sldChg chg="modSp mod">
        <pc:chgData name="Rosie Coote-Cowling" userId="c5f4afe0-c3a5-4aec-94c8-4cf915783f5c" providerId="ADAL" clId="{C48B0E94-4A16-4999-9949-FA21A76518E4}" dt="2025-02-12T12:46:54.075" v="131" actId="14826"/>
        <pc:sldMkLst>
          <pc:docMk/>
          <pc:sldMk cId="3215922282" sldId="1378"/>
        </pc:sldMkLst>
        <pc:spChg chg="mod">
          <ac:chgData name="Rosie Coote-Cowling" userId="c5f4afe0-c3a5-4aec-94c8-4cf915783f5c" providerId="ADAL" clId="{C48B0E94-4A16-4999-9949-FA21A76518E4}" dt="2025-02-12T12:46:33.975" v="130" actId="1076"/>
          <ac:spMkLst>
            <pc:docMk/>
            <pc:sldMk cId="3215922282" sldId="1378"/>
            <ac:spMk id="3" creationId="{0BA12020-FBAB-B4A9-588C-7E7735F6E09E}"/>
          </ac:spMkLst>
        </pc:spChg>
        <pc:picChg chg="mod">
          <ac:chgData name="Rosie Coote-Cowling" userId="c5f4afe0-c3a5-4aec-94c8-4cf915783f5c" providerId="ADAL" clId="{C48B0E94-4A16-4999-9949-FA21A76518E4}" dt="2025-02-12T12:46:54.075" v="131" actId="14826"/>
          <ac:picMkLst>
            <pc:docMk/>
            <pc:sldMk cId="3215922282" sldId="1378"/>
            <ac:picMk id="7" creationId="{EAF352BD-0CD6-0C90-F9AC-5F28D5519BB0}"/>
          </ac:picMkLst>
        </pc:picChg>
      </pc:sldChg>
      <pc:sldChg chg="modSp mod">
        <pc:chgData name="Rosie Coote-Cowling" userId="c5f4afe0-c3a5-4aec-94c8-4cf915783f5c" providerId="ADAL" clId="{C48B0E94-4A16-4999-9949-FA21A76518E4}" dt="2025-02-12T12:47:31.837" v="139" actId="20577"/>
        <pc:sldMkLst>
          <pc:docMk/>
          <pc:sldMk cId="585221663" sldId="1382"/>
        </pc:sldMkLst>
        <pc:spChg chg="mod">
          <ac:chgData name="Rosie Coote-Cowling" userId="c5f4afe0-c3a5-4aec-94c8-4cf915783f5c" providerId="ADAL" clId="{C48B0E94-4A16-4999-9949-FA21A76518E4}" dt="2025-02-12T12:47:31.837" v="139" actId="20577"/>
          <ac:spMkLst>
            <pc:docMk/>
            <pc:sldMk cId="585221663" sldId="1382"/>
            <ac:spMk id="4" creationId="{09FF5B26-FEA4-548D-111C-C01795010ED5}"/>
          </ac:spMkLst>
        </pc:spChg>
      </pc:sldChg>
      <pc:sldChg chg="modSp mod">
        <pc:chgData name="Rosie Coote-Cowling" userId="c5f4afe0-c3a5-4aec-94c8-4cf915783f5c" providerId="ADAL" clId="{C48B0E94-4A16-4999-9949-FA21A76518E4}" dt="2025-02-12T12:47:47.534" v="140" actId="1076"/>
        <pc:sldMkLst>
          <pc:docMk/>
          <pc:sldMk cId="846319415" sldId="1384"/>
        </pc:sldMkLst>
        <pc:spChg chg="mod">
          <ac:chgData name="Rosie Coote-Cowling" userId="c5f4afe0-c3a5-4aec-94c8-4cf915783f5c" providerId="ADAL" clId="{C48B0E94-4A16-4999-9949-FA21A76518E4}" dt="2025-02-12T12:47:47.534" v="140" actId="1076"/>
          <ac:spMkLst>
            <pc:docMk/>
            <pc:sldMk cId="846319415" sldId="1384"/>
            <ac:spMk id="4" creationId="{9F1A639C-BAD5-C982-BF05-D3FE1DE14965}"/>
          </ac:spMkLst>
        </pc:spChg>
      </pc:sldChg>
      <pc:sldChg chg="modSp mod">
        <pc:chgData name="Rosie Coote-Cowling" userId="c5f4afe0-c3a5-4aec-94c8-4cf915783f5c" providerId="ADAL" clId="{C48B0E94-4A16-4999-9949-FA21A76518E4}" dt="2025-02-12T12:47:56.267" v="141" actId="14100"/>
        <pc:sldMkLst>
          <pc:docMk/>
          <pc:sldMk cId="2254611738" sldId="1386"/>
        </pc:sldMkLst>
        <pc:graphicFrameChg chg="mod modGraphic">
          <ac:chgData name="Rosie Coote-Cowling" userId="c5f4afe0-c3a5-4aec-94c8-4cf915783f5c" providerId="ADAL" clId="{C48B0E94-4A16-4999-9949-FA21A76518E4}" dt="2025-02-12T12:47:56.267" v="141" actId="14100"/>
          <ac:graphicFrameMkLst>
            <pc:docMk/>
            <pc:sldMk cId="2254611738" sldId="1386"/>
            <ac:graphicFrameMk id="3" creationId="{663CD192-DEA9-D310-71A2-2A59DB58C3F7}"/>
          </ac:graphicFrameMkLst>
        </pc:graphicFrameChg>
      </pc:sldChg>
      <pc:sldChg chg="modSp mod">
        <pc:chgData name="Rosie Coote-Cowling" userId="c5f4afe0-c3a5-4aec-94c8-4cf915783f5c" providerId="ADAL" clId="{C48B0E94-4A16-4999-9949-FA21A76518E4}" dt="2025-02-12T12:48:15.293" v="147" actId="20577"/>
        <pc:sldMkLst>
          <pc:docMk/>
          <pc:sldMk cId="4283309929" sldId="1387"/>
        </pc:sldMkLst>
        <pc:spChg chg="mod">
          <ac:chgData name="Rosie Coote-Cowling" userId="c5f4afe0-c3a5-4aec-94c8-4cf915783f5c" providerId="ADAL" clId="{C48B0E94-4A16-4999-9949-FA21A76518E4}" dt="2025-02-12T12:48:15.293" v="147" actId="20577"/>
          <ac:spMkLst>
            <pc:docMk/>
            <pc:sldMk cId="4283309929" sldId="1387"/>
            <ac:spMk id="5" creationId="{169E4639-5C1E-0F7C-F1CD-7BAB13980019}"/>
          </ac:spMkLst>
        </pc:spChg>
      </pc:sldChg>
      <pc:sldChg chg="modSp mod">
        <pc:chgData name="Rosie Coote-Cowling" userId="c5f4afe0-c3a5-4aec-94c8-4cf915783f5c" providerId="ADAL" clId="{C48B0E94-4A16-4999-9949-FA21A76518E4}" dt="2025-02-12T12:47:02.881" v="132" actId="1076"/>
        <pc:sldMkLst>
          <pc:docMk/>
          <pc:sldMk cId="1668696726" sldId="1389"/>
        </pc:sldMkLst>
        <pc:spChg chg="mod">
          <ac:chgData name="Rosie Coote-Cowling" userId="c5f4afe0-c3a5-4aec-94c8-4cf915783f5c" providerId="ADAL" clId="{C48B0E94-4A16-4999-9949-FA21A76518E4}" dt="2025-02-12T12:47:02.881" v="132" actId="1076"/>
          <ac:spMkLst>
            <pc:docMk/>
            <pc:sldMk cId="1668696726" sldId="1389"/>
            <ac:spMk id="5" creationId="{318356BF-F765-6CB6-C5B6-2F176B129160}"/>
          </ac:spMkLst>
        </pc:spChg>
      </pc:sldChg>
      <pc:sldChg chg="modSp mod">
        <pc:chgData name="Rosie Coote-Cowling" userId="c5f4afe0-c3a5-4aec-94c8-4cf915783f5c" providerId="ADAL" clId="{C48B0E94-4A16-4999-9949-FA21A76518E4}" dt="2025-02-12T12:54:28.073" v="183" actId="1076"/>
        <pc:sldMkLst>
          <pc:docMk/>
          <pc:sldMk cId="1540220103" sldId="1397"/>
        </pc:sldMkLst>
        <pc:spChg chg="mod">
          <ac:chgData name="Rosie Coote-Cowling" userId="c5f4afe0-c3a5-4aec-94c8-4cf915783f5c" providerId="ADAL" clId="{C48B0E94-4A16-4999-9949-FA21A76518E4}" dt="2025-02-12T12:54:28.073" v="183" actId="1076"/>
          <ac:spMkLst>
            <pc:docMk/>
            <pc:sldMk cId="1540220103" sldId="1397"/>
            <ac:spMk id="5" creationId="{566CF907-494F-7D0F-7CCD-1AB58B428075}"/>
          </ac:spMkLst>
        </pc:spChg>
      </pc:sldChg>
      <pc:sldChg chg="modSp mod">
        <pc:chgData name="Rosie Coote-Cowling" userId="c5f4afe0-c3a5-4aec-94c8-4cf915783f5c" providerId="ADAL" clId="{C48B0E94-4A16-4999-9949-FA21A76518E4}" dt="2025-02-12T12:48:47.032" v="152" actId="1076"/>
        <pc:sldMkLst>
          <pc:docMk/>
          <pc:sldMk cId="2133737626" sldId="1441"/>
        </pc:sldMkLst>
        <pc:spChg chg="mod">
          <ac:chgData name="Rosie Coote-Cowling" userId="c5f4afe0-c3a5-4aec-94c8-4cf915783f5c" providerId="ADAL" clId="{C48B0E94-4A16-4999-9949-FA21A76518E4}" dt="2025-02-12T12:48:24.711" v="148" actId="1076"/>
          <ac:spMkLst>
            <pc:docMk/>
            <pc:sldMk cId="2133737626" sldId="1441"/>
            <ac:spMk id="3" creationId="{B90ACE01-B385-4357-723F-EF5FB38BCDAB}"/>
          </ac:spMkLst>
        </pc:spChg>
        <pc:picChg chg="mod">
          <ac:chgData name="Rosie Coote-Cowling" userId="c5f4afe0-c3a5-4aec-94c8-4cf915783f5c" providerId="ADAL" clId="{C48B0E94-4A16-4999-9949-FA21A76518E4}" dt="2025-02-12T12:48:47.032" v="152" actId="1076"/>
          <ac:picMkLst>
            <pc:docMk/>
            <pc:sldMk cId="2133737626" sldId="1441"/>
            <ac:picMk id="7" creationId="{4E04596F-8289-5FF9-B7C9-7FE44AD3D75A}"/>
          </ac:picMkLst>
        </pc:picChg>
      </pc:sldChg>
      <pc:sldChg chg="modSp mod">
        <pc:chgData name="Rosie Coote-Cowling" userId="c5f4afe0-c3a5-4aec-94c8-4cf915783f5c" providerId="ADAL" clId="{C48B0E94-4A16-4999-9949-FA21A76518E4}" dt="2025-02-12T12:49:13.184" v="166" actId="20577"/>
        <pc:sldMkLst>
          <pc:docMk/>
          <pc:sldMk cId="342324448" sldId="1442"/>
        </pc:sldMkLst>
        <pc:spChg chg="mod">
          <ac:chgData name="Rosie Coote-Cowling" userId="c5f4afe0-c3a5-4aec-94c8-4cf915783f5c" providerId="ADAL" clId="{C48B0E94-4A16-4999-9949-FA21A76518E4}" dt="2025-02-12T12:49:13.184" v="166" actId="20577"/>
          <ac:spMkLst>
            <pc:docMk/>
            <pc:sldMk cId="342324448" sldId="1442"/>
            <ac:spMk id="4" creationId="{51EE8B08-51C3-0CF9-A36A-93B1738143D0}"/>
          </ac:spMkLst>
        </pc:spChg>
      </pc:sldChg>
      <pc:sldChg chg="modSp mod">
        <pc:chgData name="Rosie Coote-Cowling" userId="c5f4afe0-c3a5-4aec-94c8-4cf915783f5c" providerId="ADAL" clId="{C48B0E94-4A16-4999-9949-FA21A76518E4}" dt="2025-02-12T12:49:17.746" v="167" actId="20577"/>
        <pc:sldMkLst>
          <pc:docMk/>
          <pc:sldMk cId="745850740" sldId="1443"/>
        </pc:sldMkLst>
        <pc:spChg chg="mod">
          <ac:chgData name="Rosie Coote-Cowling" userId="c5f4afe0-c3a5-4aec-94c8-4cf915783f5c" providerId="ADAL" clId="{C48B0E94-4A16-4999-9949-FA21A76518E4}" dt="2025-02-12T12:49:17.746" v="167" actId="20577"/>
          <ac:spMkLst>
            <pc:docMk/>
            <pc:sldMk cId="745850740" sldId="1443"/>
            <ac:spMk id="5" creationId="{3B9C6B4E-1478-7EF6-8762-0FF2B48483F7}"/>
          </ac:spMkLst>
        </pc:spChg>
      </pc:sldChg>
      <pc:sldChg chg="modSp mod">
        <pc:chgData name="Rosie Coote-Cowling" userId="c5f4afe0-c3a5-4aec-94c8-4cf915783f5c" providerId="ADAL" clId="{C48B0E94-4A16-4999-9949-FA21A76518E4}" dt="2025-02-12T12:54:40.798" v="184" actId="14100"/>
        <pc:sldMkLst>
          <pc:docMk/>
          <pc:sldMk cId="550875910" sldId="1444"/>
        </pc:sldMkLst>
        <pc:graphicFrameChg chg="mod modGraphic">
          <ac:chgData name="Rosie Coote-Cowling" userId="c5f4afe0-c3a5-4aec-94c8-4cf915783f5c" providerId="ADAL" clId="{C48B0E94-4A16-4999-9949-FA21A76518E4}" dt="2025-02-12T12:54:40.798" v="184" actId="14100"/>
          <ac:graphicFrameMkLst>
            <pc:docMk/>
            <pc:sldMk cId="550875910" sldId="1444"/>
            <ac:graphicFrameMk id="5" creationId="{E71D325A-9617-D538-C5F1-3120C01AF9DF}"/>
          </ac:graphicFrameMkLst>
        </pc:graphicFrameChg>
      </pc:sldChg>
      <pc:sldChg chg="modSp mod">
        <pc:chgData name="Rosie Coote-Cowling" userId="c5f4afe0-c3a5-4aec-94c8-4cf915783f5c" providerId="ADAL" clId="{C48B0E94-4A16-4999-9949-FA21A76518E4}" dt="2025-02-12T12:40:32.728" v="35" actId="20577"/>
        <pc:sldMkLst>
          <pc:docMk/>
          <pc:sldMk cId="208425245" sldId="1447"/>
        </pc:sldMkLst>
        <pc:spChg chg="mod">
          <ac:chgData name="Rosie Coote-Cowling" userId="c5f4afe0-c3a5-4aec-94c8-4cf915783f5c" providerId="ADAL" clId="{C48B0E94-4A16-4999-9949-FA21A76518E4}" dt="2025-02-12T12:40:32.728" v="35" actId="20577"/>
          <ac:spMkLst>
            <pc:docMk/>
            <pc:sldMk cId="208425245" sldId="1447"/>
            <ac:spMk id="5" creationId="{605129E4-05C2-79D4-E04E-1AEBC62E3989}"/>
          </ac:spMkLst>
        </pc:spChg>
      </pc:sldChg>
      <pc:sldChg chg="modSp mod">
        <pc:chgData name="Rosie Coote-Cowling" userId="c5f4afe0-c3a5-4aec-94c8-4cf915783f5c" providerId="ADAL" clId="{C48B0E94-4A16-4999-9949-FA21A76518E4}" dt="2025-02-12T12:42:33.594" v="56" actId="27636"/>
        <pc:sldMkLst>
          <pc:docMk/>
          <pc:sldMk cId="1192517744" sldId="1448"/>
        </pc:sldMkLst>
        <pc:spChg chg="mod">
          <ac:chgData name="Rosie Coote-Cowling" userId="c5f4afe0-c3a5-4aec-94c8-4cf915783f5c" providerId="ADAL" clId="{C48B0E94-4A16-4999-9949-FA21A76518E4}" dt="2025-02-12T12:42:33.594" v="56" actId="27636"/>
          <ac:spMkLst>
            <pc:docMk/>
            <pc:sldMk cId="1192517744" sldId="1448"/>
            <ac:spMk id="5" creationId="{47821D99-0DFE-AF7A-4660-C105260C91F8}"/>
          </ac:spMkLst>
        </pc:spChg>
        <pc:spChg chg="mod">
          <ac:chgData name="Rosie Coote-Cowling" userId="c5f4afe0-c3a5-4aec-94c8-4cf915783f5c" providerId="ADAL" clId="{C48B0E94-4A16-4999-9949-FA21A76518E4}" dt="2025-02-12T12:42:18.188" v="52" actId="5793"/>
          <ac:spMkLst>
            <pc:docMk/>
            <pc:sldMk cId="1192517744" sldId="1448"/>
            <ac:spMk id="7" creationId="{3A864B11-C274-6FA3-0121-8CA8E248491D}"/>
          </ac:spMkLst>
        </pc:spChg>
        <pc:spChg chg="mod">
          <ac:chgData name="Rosie Coote-Cowling" userId="c5f4afe0-c3a5-4aec-94c8-4cf915783f5c" providerId="ADAL" clId="{C48B0E94-4A16-4999-9949-FA21A76518E4}" dt="2025-02-12T12:42:24.876" v="53" actId="1076"/>
          <ac:spMkLst>
            <pc:docMk/>
            <pc:sldMk cId="1192517744" sldId="1448"/>
            <ac:spMk id="10" creationId="{7710E2C7-0140-5276-F69C-1339BCFF7BC2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97D17E-4305-47E7-94F5-59D8AFF3D943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96B57C9-EC7F-4A90-A968-65B8B3DBE4F8}">
      <dgm:prSet phldrT="[Text]"/>
      <dgm:spPr>
        <a:xfrm>
          <a:off x="1655260" y="1220318"/>
          <a:ext cx="1166228" cy="1166228"/>
        </a:xfrm>
        <a:solidFill>
          <a:srgbClr val="0070C0"/>
        </a:solidFill>
      </dgm:spPr>
      <dgm:t>
        <a:bodyPr/>
        <a:lstStyle/>
        <a:p>
          <a:r>
            <a:rPr lang="en-GB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Self-efficacy</a:t>
          </a:r>
          <a:endParaRPr lang="en-GB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643C41D5-E29E-4572-845C-81A9E70D1A29}" type="parTrans" cxnId="{2C83368E-BF39-4A00-8B31-F1986BC6903A}">
      <dgm:prSet/>
      <dgm:spPr/>
      <dgm:t>
        <a:bodyPr/>
        <a:lstStyle/>
        <a:p>
          <a:endParaRPr lang="en-GB"/>
        </a:p>
      </dgm:t>
    </dgm:pt>
    <dgm:pt modelId="{6067F2EC-AEF7-40AB-9BA5-D305692AF6E1}" type="sibTrans" cxnId="{2C83368E-BF39-4A00-8B31-F1986BC6903A}">
      <dgm:prSet/>
      <dgm:spPr/>
      <dgm:t>
        <a:bodyPr/>
        <a:lstStyle/>
        <a:p>
          <a:endParaRPr lang="en-GB"/>
        </a:p>
      </dgm:t>
    </dgm:pt>
    <dgm:pt modelId="{E540CA38-FDC9-4E97-B3A4-8A24E2741C2A}">
      <dgm:prSet phldrT="[Text]"/>
      <dgm:spPr>
        <a:xfrm>
          <a:off x="235090" y="971920"/>
          <a:ext cx="1107916" cy="886333"/>
        </a:xfrm>
        <a:solidFill>
          <a:srgbClr val="0070C0"/>
        </a:solidFill>
      </dgm:spPr>
      <dgm:t>
        <a:bodyPr/>
        <a:lstStyle/>
        <a:p>
          <a:r>
            <a:rPr lang="en-GB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Own experiences</a:t>
          </a:r>
          <a:endParaRPr lang="en-GB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FDBA1DC-AFBD-4497-AF82-BA7CAB05EA09}" type="parTrans" cxnId="{A36A4D42-B654-422F-95DD-183B8245A031}">
      <dgm:prSet/>
      <dgm:spPr>
        <a:xfrm rot="11700000">
          <a:off x="774279" y="1361082"/>
          <a:ext cx="866885" cy="332375"/>
        </a:xfrm>
      </dgm:spPr>
      <dgm:t>
        <a:bodyPr/>
        <a:lstStyle/>
        <a:p>
          <a:endParaRPr lang="en-GB"/>
        </a:p>
      </dgm:t>
    </dgm:pt>
    <dgm:pt modelId="{5BC0C22F-3F3F-46E8-8E7F-EAC3D5D26209}" type="sibTrans" cxnId="{A36A4D42-B654-422F-95DD-183B8245A031}">
      <dgm:prSet/>
      <dgm:spPr/>
      <dgm:t>
        <a:bodyPr/>
        <a:lstStyle/>
        <a:p>
          <a:endParaRPr lang="en-GB"/>
        </a:p>
      </dgm:t>
    </dgm:pt>
    <dgm:pt modelId="{4EEAFE54-2984-4A9F-91D7-AE825D8C8C2F}">
      <dgm:prSet phldrT="[Text]"/>
      <dgm:spPr>
        <a:xfrm>
          <a:off x="1050297" y="393"/>
          <a:ext cx="1107916" cy="886333"/>
        </a:xfrm>
        <a:solidFill>
          <a:srgbClr val="0070C0"/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Experiences of others (role-modelling)</a:t>
          </a:r>
        </a:p>
      </dgm:t>
    </dgm:pt>
    <dgm:pt modelId="{42E365BE-0EB8-4F2D-BDDF-3913C05CD427}" type="parTrans" cxnId="{187B4DBA-FBE4-4918-B903-AFB7FFEC178F}">
      <dgm:prSet/>
      <dgm:spPr>
        <a:xfrm rot="14700000">
          <a:off x="1353994" y="670205"/>
          <a:ext cx="866885" cy="332375"/>
        </a:xfrm>
      </dgm:spPr>
      <dgm:t>
        <a:bodyPr/>
        <a:lstStyle/>
        <a:p>
          <a:endParaRPr lang="en-GB"/>
        </a:p>
      </dgm:t>
    </dgm:pt>
    <dgm:pt modelId="{7C77E020-2A5E-4706-9107-E2C826A28938}" type="sibTrans" cxnId="{187B4DBA-FBE4-4918-B903-AFB7FFEC178F}">
      <dgm:prSet/>
      <dgm:spPr/>
      <dgm:t>
        <a:bodyPr/>
        <a:lstStyle/>
        <a:p>
          <a:endParaRPr lang="en-GB"/>
        </a:p>
      </dgm:t>
    </dgm:pt>
    <dgm:pt modelId="{5C118E86-6083-41A0-BF59-8C8B7197E8C2}">
      <dgm:prSet phldrT="[Text]"/>
      <dgm:spPr>
        <a:xfrm>
          <a:off x="2318535" y="393"/>
          <a:ext cx="1107916" cy="886333"/>
        </a:xfrm>
        <a:solidFill>
          <a:srgbClr val="0070C0"/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Verbal persuasion</a:t>
          </a:r>
        </a:p>
      </dgm:t>
    </dgm:pt>
    <dgm:pt modelId="{838814B2-BF77-4B1A-A824-92AFCC1C73A2}" type="parTrans" cxnId="{1F9A97B4-AD57-4790-9E81-3C2C7658B6A2}">
      <dgm:prSet/>
      <dgm:spPr>
        <a:xfrm rot="17700000">
          <a:off x="2255870" y="670205"/>
          <a:ext cx="866885" cy="332375"/>
        </a:xfrm>
      </dgm:spPr>
      <dgm:t>
        <a:bodyPr/>
        <a:lstStyle/>
        <a:p>
          <a:endParaRPr lang="en-GB"/>
        </a:p>
      </dgm:t>
    </dgm:pt>
    <dgm:pt modelId="{B66226A2-9422-4CFF-A54E-A743F998D1A9}" type="sibTrans" cxnId="{1F9A97B4-AD57-4790-9E81-3C2C7658B6A2}">
      <dgm:prSet/>
      <dgm:spPr/>
      <dgm:t>
        <a:bodyPr/>
        <a:lstStyle/>
        <a:p>
          <a:endParaRPr lang="en-GB"/>
        </a:p>
      </dgm:t>
    </dgm:pt>
    <dgm:pt modelId="{ABDCB66D-A9CA-46A6-AD0E-019C1B3B6EC3}">
      <dgm:prSet phldrT="[Text]"/>
      <dgm:spPr>
        <a:xfrm>
          <a:off x="3133742" y="971920"/>
          <a:ext cx="1107916" cy="886333"/>
        </a:xfrm>
        <a:solidFill>
          <a:srgbClr val="0070C0"/>
        </a:solidFill>
      </dgm:spPr>
      <dgm:t>
        <a:bodyPr/>
        <a:lstStyle/>
        <a:p>
          <a:r>
            <a:rPr lang="en-GB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Physiological and affective states</a:t>
          </a:r>
          <a:endParaRPr lang="en-GB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98879C37-CE1C-4BCA-BDE6-5F3641115644}" type="parTrans" cxnId="{73BBE9FD-0AC6-49D0-A134-A7FDAD760255}">
      <dgm:prSet/>
      <dgm:spPr>
        <a:xfrm rot="20700000">
          <a:off x="2835585" y="1361082"/>
          <a:ext cx="866885" cy="332375"/>
        </a:xfrm>
      </dgm:spPr>
      <dgm:t>
        <a:bodyPr/>
        <a:lstStyle/>
        <a:p>
          <a:endParaRPr lang="en-GB"/>
        </a:p>
      </dgm:t>
    </dgm:pt>
    <dgm:pt modelId="{191B9F66-48DC-4CFE-95C9-5462287E0D26}" type="sibTrans" cxnId="{73BBE9FD-0AC6-49D0-A134-A7FDAD760255}">
      <dgm:prSet/>
      <dgm:spPr/>
      <dgm:t>
        <a:bodyPr/>
        <a:lstStyle/>
        <a:p>
          <a:endParaRPr lang="en-GB"/>
        </a:p>
      </dgm:t>
    </dgm:pt>
    <dgm:pt modelId="{70855690-FAB5-4D02-B810-9AAB4A73F6FF}" type="pres">
      <dgm:prSet presAssocID="{D797D17E-4305-47E7-94F5-59D8AFF3D94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CCD18E9-210D-4271-8934-97B9FB174B64}" type="pres">
      <dgm:prSet presAssocID="{896B57C9-EC7F-4A90-A968-65B8B3DBE4F8}" presName="centerShape" presStyleLbl="node0" presStyleIdx="0" presStyleCnt="1"/>
      <dgm:spPr>
        <a:prstGeom prst="ellipse">
          <a:avLst/>
        </a:prstGeom>
      </dgm:spPr>
    </dgm:pt>
    <dgm:pt modelId="{68F1DE64-D9FE-4AA6-97AC-F97B8ACE74BC}" type="pres">
      <dgm:prSet presAssocID="{DFDBA1DC-AFBD-4497-AF82-BA7CAB05EA09}" presName="parTrans" presStyleLbl="bgSibTrans2D1" presStyleIdx="0" presStyleCnt="4"/>
      <dgm:spPr>
        <a:prstGeom prst="leftArrow">
          <a:avLst>
            <a:gd name="adj1" fmla="val 60000"/>
            <a:gd name="adj2" fmla="val 50000"/>
          </a:avLst>
        </a:prstGeom>
      </dgm:spPr>
    </dgm:pt>
    <dgm:pt modelId="{B61E0E2F-BD8D-4368-AAA7-2B10DE54FDDE}" type="pres">
      <dgm:prSet presAssocID="{E540CA38-FDC9-4E97-B3A4-8A24E2741C2A}" presName="node" presStyleLbl="node1" presStyleIdx="0" presStyleCnt="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D80FFBEF-9C91-49E1-8180-8F7A68BCEFF8}" type="pres">
      <dgm:prSet presAssocID="{42E365BE-0EB8-4F2D-BDDF-3913C05CD427}" presName="parTrans" presStyleLbl="bgSibTrans2D1" presStyleIdx="1" presStyleCnt="4"/>
      <dgm:spPr>
        <a:prstGeom prst="leftArrow">
          <a:avLst>
            <a:gd name="adj1" fmla="val 60000"/>
            <a:gd name="adj2" fmla="val 50000"/>
          </a:avLst>
        </a:prstGeom>
      </dgm:spPr>
    </dgm:pt>
    <dgm:pt modelId="{E13394C6-9A9E-4EC1-BE51-AC25A704E7EA}" type="pres">
      <dgm:prSet presAssocID="{4EEAFE54-2984-4A9F-91D7-AE825D8C8C2F}" presName="node" presStyleLbl="node1" presStyleIdx="1" presStyleCnt="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A4A0E63C-1EEF-4FDE-83F8-574A71729EB5}" type="pres">
      <dgm:prSet presAssocID="{838814B2-BF77-4B1A-A824-92AFCC1C73A2}" presName="parTrans" presStyleLbl="bgSibTrans2D1" presStyleIdx="2" presStyleCnt="4"/>
      <dgm:spPr>
        <a:prstGeom prst="leftArrow">
          <a:avLst>
            <a:gd name="adj1" fmla="val 60000"/>
            <a:gd name="adj2" fmla="val 50000"/>
          </a:avLst>
        </a:prstGeom>
      </dgm:spPr>
    </dgm:pt>
    <dgm:pt modelId="{62C3EC15-7D1E-42CC-A80C-F96806D92042}" type="pres">
      <dgm:prSet presAssocID="{5C118E86-6083-41A0-BF59-8C8B7197E8C2}" presName="node" presStyleLbl="node1" presStyleIdx="2" presStyleCnt="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E38DC37F-AD61-4BBE-9C1F-21230195B033}" type="pres">
      <dgm:prSet presAssocID="{98879C37-CE1C-4BCA-BDE6-5F3641115644}" presName="parTrans" presStyleLbl="bgSibTrans2D1" presStyleIdx="3" presStyleCnt="4"/>
      <dgm:spPr>
        <a:prstGeom prst="leftArrow">
          <a:avLst>
            <a:gd name="adj1" fmla="val 60000"/>
            <a:gd name="adj2" fmla="val 50000"/>
          </a:avLst>
        </a:prstGeom>
      </dgm:spPr>
    </dgm:pt>
    <dgm:pt modelId="{2295463C-A54E-4971-962E-6B2C81645CB9}" type="pres">
      <dgm:prSet presAssocID="{ABDCB66D-A9CA-46A6-AD0E-019C1B3B6EC3}" presName="node" presStyleLbl="node1" presStyleIdx="3" presStyleCnt="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</dgm:ptLst>
  <dgm:cxnLst>
    <dgm:cxn modelId="{05A5A728-AD5A-48F3-B841-CECA6ED5A2AA}" type="presOf" srcId="{DFDBA1DC-AFBD-4497-AF82-BA7CAB05EA09}" destId="{68F1DE64-D9FE-4AA6-97AC-F97B8ACE74BC}" srcOrd="0" destOrd="0" presId="urn:microsoft.com/office/officeart/2005/8/layout/radial4"/>
    <dgm:cxn modelId="{E4A8225C-DF70-45D9-BF4E-06B0716E66FA}" type="presOf" srcId="{838814B2-BF77-4B1A-A824-92AFCC1C73A2}" destId="{A4A0E63C-1EEF-4FDE-83F8-574A71729EB5}" srcOrd="0" destOrd="0" presId="urn:microsoft.com/office/officeart/2005/8/layout/radial4"/>
    <dgm:cxn modelId="{1EB77060-CE07-4014-9E31-F5BDFC09D576}" type="presOf" srcId="{896B57C9-EC7F-4A90-A968-65B8B3DBE4F8}" destId="{CCCD18E9-210D-4271-8934-97B9FB174B64}" srcOrd="0" destOrd="0" presId="urn:microsoft.com/office/officeart/2005/8/layout/radial4"/>
    <dgm:cxn modelId="{A36A4D42-B654-422F-95DD-183B8245A031}" srcId="{896B57C9-EC7F-4A90-A968-65B8B3DBE4F8}" destId="{E540CA38-FDC9-4E97-B3A4-8A24E2741C2A}" srcOrd="0" destOrd="0" parTransId="{DFDBA1DC-AFBD-4497-AF82-BA7CAB05EA09}" sibTransId="{5BC0C22F-3F3F-46E8-8E7F-EAC3D5D26209}"/>
    <dgm:cxn modelId="{2F54A672-47C6-4C4D-9CDB-5C60A437384C}" type="presOf" srcId="{5C118E86-6083-41A0-BF59-8C8B7197E8C2}" destId="{62C3EC15-7D1E-42CC-A80C-F96806D92042}" srcOrd="0" destOrd="0" presId="urn:microsoft.com/office/officeart/2005/8/layout/radial4"/>
    <dgm:cxn modelId="{58F92980-54F6-4708-9EAC-F9B82CEED73A}" type="presOf" srcId="{E540CA38-FDC9-4E97-B3A4-8A24E2741C2A}" destId="{B61E0E2F-BD8D-4368-AAA7-2B10DE54FDDE}" srcOrd="0" destOrd="0" presId="urn:microsoft.com/office/officeart/2005/8/layout/radial4"/>
    <dgm:cxn modelId="{2C83368E-BF39-4A00-8B31-F1986BC6903A}" srcId="{D797D17E-4305-47E7-94F5-59D8AFF3D943}" destId="{896B57C9-EC7F-4A90-A968-65B8B3DBE4F8}" srcOrd="0" destOrd="0" parTransId="{643C41D5-E29E-4572-845C-81A9E70D1A29}" sibTransId="{6067F2EC-AEF7-40AB-9BA5-D305692AF6E1}"/>
    <dgm:cxn modelId="{790C56B4-61E6-4A38-B6A7-01089D4D6499}" type="presOf" srcId="{ABDCB66D-A9CA-46A6-AD0E-019C1B3B6EC3}" destId="{2295463C-A54E-4971-962E-6B2C81645CB9}" srcOrd="0" destOrd="0" presId="urn:microsoft.com/office/officeart/2005/8/layout/radial4"/>
    <dgm:cxn modelId="{1F9A97B4-AD57-4790-9E81-3C2C7658B6A2}" srcId="{896B57C9-EC7F-4A90-A968-65B8B3DBE4F8}" destId="{5C118E86-6083-41A0-BF59-8C8B7197E8C2}" srcOrd="2" destOrd="0" parTransId="{838814B2-BF77-4B1A-A824-92AFCC1C73A2}" sibTransId="{B66226A2-9422-4CFF-A54E-A743F998D1A9}"/>
    <dgm:cxn modelId="{187B4DBA-FBE4-4918-B903-AFB7FFEC178F}" srcId="{896B57C9-EC7F-4A90-A968-65B8B3DBE4F8}" destId="{4EEAFE54-2984-4A9F-91D7-AE825D8C8C2F}" srcOrd="1" destOrd="0" parTransId="{42E365BE-0EB8-4F2D-BDDF-3913C05CD427}" sibTransId="{7C77E020-2A5E-4706-9107-E2C826A28938}"/>
    <dgm:cxn modelId="{5946F1D2-32DA-48CF-A3BF-5F80C9DE9DC4}" type="presOf" srcId="{4EEAFE54-2984-4A9F-91D7-AE825D8C8C2F}" destId="{E13394C6-9A9E-4EC1-BE51-AC25A704E7EA}" srcOrd="0" destOrd="0" presId="urn:microsoft.com/office/officeart/2005/8/layout/radial4"/>
    <dgm:cxn modelId="{BA2B0BD4-7DB7-4150-AC36-F4A1BB05D9C3}" type="presOf" srcId="{D797D17E-4305-47E7-94F5-59D8AFF3D943}" destId="{70855690-FAB5-4D02-B810-9AAB4A73F6FF}" srcOrd="0" destOrd="0" presId="urn:microsoft.com/office/officeart/2005/8/layout/radial4"/>
    <dgm:cxn modelId="{CD16D3E3-7ABE-418C-90E5-B75401DE0BE5}" type="presOf" srcId="{98879C37-CE1C-4BCA-BDE6-5F3641115644}" destId="{E38DC37F-AD61-4BBE-9C1F-21230195B033}" srcOrd="0" destOrd="0" presId="urn:microsoft.com/office/officeart/2005/8/layout/radial4"/>
    <dgm:cxn modelId="{038740E9-DD0B-4B6E-851A-79472EB3615E}" type="presOf" srcId="{42E365BE-0EB8-4F2D-BDDF-3913C05CD427}" destId="{D80FFBEF-9C91-49E1-8180-8F7A68BCEFF8}" srcOrd="0" destOrd="0" presId="urn:microsoft.com/office/officeart/2005/8/layout/radial4"/>
    <dgm:cxn modelId="{73BBE9FD-0AC6-49D0-A134-A7FDAD760255}" srcId="{896B57C9-EC7F-4A90-A968-65B8B3DBE4F8}" destId="{ABDCB66D-A9CA-46A6-AD0E-019C1B3B6EC3}" srcOrd="3" destOrd="0" parTransId="{98879C37-CE1C-4BCA-BDE6-5F3641115644}" sibTransId="{191B9F66-48DC-4CFE-95C9-5462287E0D26}"/>
    <dgm:cxn modelId="{6E01B6A4-E528-4789-84FD-FACA6F9B2AA0}" type="presParOf" srcId="{70855690-FAB5-4D02-B810-9AAB4A73F6FF}" destId="{CCCD18E9-210D-4271-8934-97B9FB174B64}" srcOrd="0" destOrd="0" presId="urn:microsoft.com/office/officeart/2005/8/layout/radial4"/>
    <dgm:cxn modelId="{087308B5-7D39-47C7-B760-5EAD0F6BE547}" type="presParOf" srcId="{70855690-FAB5-4D02-B810-9AAB4A73F6FF}" destId="{68F1DE64-D9FE-4AA6-97AC-F97B8ACE74BC}" srcOrd="1" destOrd="0" presId="urn:microsoft.com/office/officeart/2005/8/layout/radial4"/>
    <dgm:cxn modelId="{BB8CB759-9CCF-4078-B813-BCB9E45FD1A5}" type="presParOf" srcId="{70855690-FAB5-4D02-B810-9AAB4A73F6FF}" destId="{B61E0E2F-BD8D-4368-AAA7-2B10DE54FDDE}" srcOrd="2" destOrd="0" presId="urn:microsoft.com/office/officeart/2005/8/layout/radial4"/>
    <dgm:cxn modelId="{36F2ACAB-A1B0-4497-B8D4-878F8BF16AD2}" type="presParOf" srcId="{70855690-FAB5-4D02-B810-9AAB4A73F6FF}" destId="{D80FFBEF-9C91-49E1-8180-8F7A68BCEFF8}" srcOrd="3" destOrd="0" presId="urn:microsoft.com/office/officeart/2005/8/layout/radial4"/>
    <dgm:cxn modelId="{A108078A-502E-4D85-A0FD-603944C88117}" type="presParOf" srcId="{70855690-FAB5-4D02-B810-9AAB4A73F6FF}" destId="{E13394C6-9A9E-4EC1-BE51-AC25A704E7EA}" srcOrd="4" destOrd="0" presId="urn:microsoft.com/office/officeart/2005/8/layout/radial4"/>
    <dgm:cxn modelId="{3CB32922-4004-4206-9CF2-5A4C1DD43AA5}" type="presParOf" srcId="{70855690-FAB5-4D02-B810-9AAB4A73F6FF}" destId="{A4A0E63C-1EEF-4FDE-83F8-574A71729EB5}" srcOrd="5" destOrd="0" presId="urn:microsoft.com/office/officeart/2005/8/layout/radial4"/>
    <dgm:cxn modelId="{DA5157B8-4AEA-4DE9-9198-BE2099A57505}" type="presParOf" srcId="{70855690-FAB5-4D02-B810-9AAB4A73F6FF}" destId="{62C3EC15-7D1E-42CC-A80C-F96806D92042}" srcOrd="6" destOrd="0" presId="urn:microsoft.com/office/officeart/2005/8/layout/radial4"/>
    <dgm:cxn modelId="{47B3790E-823F-4A4A-82B3-14C13A75E8C3}" type="presParOf" srcId="{70855690-FAB5-4D02-B810-9AAB4A73F6FF}" destId="{E38DC37F-AD61-4BBE-9C1F-21230195B033}" srcOrd="7" destOrd="0" presId="urn:microsoft.com/office/officeart/2005/8/layout/radial4"/>
    <dgm:cxn modelId="{7A32A3F9-8821-41B6-8105-2A2CEAD3142E}" type="presParOf" srcId="{70855690-FAB5-4D02-B810-9AAB4A73F6FF}" destId="{2295463C-A54E-4971-962E-6B2C81645CB9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7C171A-F5DF-46DB-B01F-23C851059E3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29F6B23F-E46D-4F45-A3D7-4959564FB347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800" b="1" dirty="0">
              <a:latin typeface="Arial" panose="020B0604020202020204" pitchFamily="34" charset="0"/>
              <a:cs typeface="Arial" panose="020B0604020202020204" pitchFamily="34" charset="0"/>
            </a:rPr>
            <a:t>Engage</a:t>
          </a:r>
        </a:p>
        <a:p>
          <a:endParaRPr lang="en-GB" sz="18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Start the conversation and build rapport  </a:t>
          </a:r>
        </a:p>
      </dgm:t>
    </dgm:pt>
    <dgm:pt modelId="{D913B8CE-83FA-4FAB-BF76-3C7A12DA1A5B}" type="parTrans" cxnId="{89351CB6-FF32-464A-BAD9-CC33EF087F69}">
      <dgm:prSet/>
      <dgm:spPr/>
      <dgm:t>
        <a:bodyPr/>
        <a:lstStyle/>
        <a:p>
          <a:endParaRPr lang="en-GB"/>
        </a:p>
      </dgm:t>
    </dgm:pt>
    <dgm:pt modelId="{8F597C50-259B-4997-81E6-15D2923DB8B2}" type="sibTrans" cxnId="{89351CB6-FF32-464A-BAD9-CC33EF087F69}">
      <dgm:prSet/>
      <dgm:spPr/>
      <dgm:t>
        <a:bodyPr/>
        <a:lstStyle/>
        <a:p>
          <a:endParaRPr lang="en-GB"/>
        </a:p>
      </dgm:t>
    </dgm:pt>
    <dgm:pt modelId="{03D378A5-1685-49D0-937C-0836F8BF1333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800" b="1" dirty="0">
              <a:latin typeface="Arial" panose="020B0604020202020204" pitchFamily="34" charset="0"/>
              <a:cs typeface="Arial" panose="020B0604020202020204" pitchFamily="34" charset="0"/>
            </a:rPr>
            <a:t>Focus</a:t>
          </a:r>
        </a:p>
        <a:p>
          <a:endParaRPr lang="en-GB" sz="18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GB" sz="1800" b="0" dirty="0">
              <a:latin typeface="Arial" panose="020B0604020202020204" pitchFamily="34" charset="0"/>
              <a:cs typeface="Arial" panose="020B0604020202020204" pitchFamily="34" charset="0"/>
            </a:rPr>
            <a:t>Identify and agree the </a:t>
          </a:r>
          <a:r>
            <a:rPr lang="en-GB" sz="1800" b="1" dirty="0">
              <a:latin typeface="Arial" panose="020B0604020202020204" pitchFamily="34" charset="0"/>
              <a:cs typeface="Arial" panose="020B0604020202020204" pitchFamily="34" charset="0"/>
            </a:rPr>
            <a:t>purpose</a:t>
          </a:r>
          <a:r>
            <a:rPr lang="en-GB" sz="1800" b="0" dirty="0">
              <a:latin typeface="Arial" panose="020B0604020202020204" pitchFamily="34" charset="0"/>
              <a:cs typeface="Arial" panose="020B0604020202020204" pitchFamily="34" charset="0"/>
            </a:rPr>
            <a:t> of the conversation.</a:t>
          </a:r>
        </a:p>
      </dgm:t>
    </dgm:pt>
    <dgm:pt modelId="{B91CA4E1-9AAE-4BE3-9122-C74760867681}" type="parTrans" cxnId="{19801731-F140-4D1C-B8BF-4AA7D021E6F8}">
      <dgm:prSet/>
      <dgm:spPr/>
      <dgm:t>
        <a:bodyPr/>
        <a:lstStyle/>
        <a:p>
          <a:endParaRPr lang="en-GB"/>
        </a:p>
      </dgm:t>
    </dgm:pt>
    <dgm:pt modelId="{8F526ECA-0C18-47AE-833E-6DBC34FF092A}" type="sibTrans" cxnId="{19801731-F140-4D1C-B8BF-4AA7D021E6F8}">
      <dgm:prSet/>
      <dgm:spPr/>
      <dgm:t>
        <a:bodyPr/>
        <a:lstStyle/>
        <a:p>
          <a:endParaRPr lang="en-GB"/>
        </a:p>
      </dgm:t>
    </dgm:pt>
    <dgm:pt modelId="{FABDB555-28A3-4D77-920A-8EBF2ABBCC2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800" b="1" dirty="0">
              <a:latin typeface="Arial" panose="020B0604020202020204" pitchFamily="34" charset="0"/>
              <a:cs typeface="Arial" panose="020B0604020202020204" pitchFamily="34" charset="0"/>
            </a:rPr>
            <a:t>Evoke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Increase </a:t>
          </a:r>
          <a:r>
            <a:rPr lang="en-GB" sz="1800" b="1" dirty="0">
              <a:latin typeface="Arial" panose="020B0604020202020204" pitchFamily="34" charset="0"/>
              <a:cs typeface="Arial" panose="020B0604020202020204" pitchFamily="34" charset="0"/>
            </a:rPr>
            <a:t>motivational language </a:t>
          </a: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used by the person.</a:t>
          </a:r>
        </a:p>
      </dgm:t>
    </dgm:pt>
    <dgm:pt modelId="{785BBF35-19B4-4761-BC8D-32FDC6EF087C}" type="parTrans" cxnId="{0595AB3E-5602-49EE-B340-CAC2D9F185CD}">
      <dgm:prSet/>
      <dgm:spPr/>
      <dgm:t>
        <a:bodyPr/>
        <a:lstStyle/>
        <a:p>
          <a:endParaRPr lang="en-GB"/>
        </a:p>
      </dgm:t>
    </dgm:pt>
    <dgm:pt modelId="{EE0EEB60-C2F3-45A4-9D26-1C56BE0E3440}" type="sibTrans" cxnId="{0595AB3E-5602-49EE-B340-CAC2D9F185CD}">
      <dgm:prSet/>
      <dgm:spPr/>
      <dgm:t>
        <a:bodyPr/>
        <a:lstStyle/>
        <a:p>
          <a:endParaRPr lang="en-GB"/>
        </a:p>
      </dgm:t>
    </dgm:pt>
    <dgm:pt modelId="{B15D1F0A-2747-4F0A-A800-F82F62206DB3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800" b="1" dirty="0">
              <a:latin typeface="Arial" panose="020B0604020202020204" pitchFamily="34" charset="0"/>
              <a:cs typeface="Arial" panose="020B0604020202020204" pitchFamily="34" charset="0"/>
            </a:rPr>
            <a:t>Plan</a:t>
          </a:r>
        </a:p>
        <a:p>
          <a:endParaRPr lang="en-GB" sz="18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Establish their </a:t>
          </a:r>
          <a:r>
            <a:rPr lang="en-GB" sz="1800" b="1" dirty="0">
              <a:latin typeface="Arial" panose="020B0604020202020204" pitchFamily="34" charset="0"/>
              <a:cs typeface="Arial" panose="020B0604020202020204" pitchFamily="34" charset="0"/>
            </a:rPr>
            <a:t>commitment</a:t>
          </a: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en-GB" sz="1800" b="1" dirty="0">
              <a:latin typeface="Arial" panose="020B0604020202020204" pitchFamily="34" charset="0"/>
              <a:cs typeface="Arial" panose="020B0604020202020204" pitchFamily="34" charset="0"/>
            </a:rPr>
            <a:t>plan</a:t>
          </a: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 the next steps. </a:t>
          </a:r>
        </a:p>
      </dgm:t>
    </dgm:pt>
    <dgm:pt modelId="{B24F26E6-F22E-429E-B0AF-B0167E9AA357}" type="parTrans" cxnId="{9CAFABE5-5C11-4F88-A455-16313FA4F9D2}">
      <dgm:prSet/>
      <dgm:spPr/>
      <dgm:t>
        <a:bodyPr/>
        <a:lstStyle/>
        <a:p>
          <a:endParaRPr lang="en-GB"/>
        </a:p>
      </dgm:t>
    </dgm:pt>
    <dgm:pt modelId="{9069E9B7-76B1-4D7B-B001-4C7B809C0624}" type="sibTrans" cxnId="{9CAFABE5-5C11-4F88-A455-16313FA4F9D2}">
      <dgm:prSet/>
      <dgm:spPr/>
      <dgm:t>
        <a:bodyPr/>
        <a:lstStyle/>
        <a:p>
          <a:endParaRPr lang="en-GB"/>
        </a:p>
      </dgm:t>
    </dgm:pt>
    <dgm:pt modelId="{7B29D0CA-C398-41C8-8E92-F65B08D6A8F6}" type="pres">
      <dgm:prSet presAssocID="{457C171A-F5DF-46DB-B01F-23C851059E36}" presName="CompostProcess" presStyleCnt="0">
        <dgm:presLayoutVars>
          <dgm:dir/>
          <dgm:resizeHandles val="exact"/>
        </dgm:presLayoutVars>
      </dgm:prSet>
      <dgm:spPr/>
    </dgm:pt>
    <dgm:pt modelId="{1402CE10-0A2E-43B8-8F87-F989E0B3B41A}" type="pres">
      <dgm:prSet presAssocID="{457C171A-F5DF-46DB-B01F-23C851059E36}" presName="arrow" presStyleLbl="bgShp" presStyleIdx="0" presStyleCnt="1" custLinFactNeighborX="-1718" custLinFactNeighborY="0"/>
      <dgm:spPr/>
    </dgm:pt>
    <dgm:pt modelId="{222F87D2-C896-41E3-A0DF-368A8D9924BD}" type="pres">
      <dgm:prSet presAssocID="{457C171A-F5DF-46DB-B01F-23C851059E36}" presName="linearProcess" presStyleCnt="0"/>
      <dgm:spPr/>
    </dgm:pt>
    <dgm:pt modelId="{B8308413-2947-43F4-89AD-5D86BB4D727F}" type="pres">
      <dgm:prSet presAssocID="{29F6B23F-E46D-4F45-A3D7-4959564FB347}" presName="textNode" presStyleLbl="node1" presStyleIdx="0" presStyleCnt="4">
        <dgm:presLayoutVars>
          <dgm:bulletEnabled val="1"/>
        </dgm:presLayoutVars>
      </dgm:prSet>
      <dgm:spPr/>
    </dgm:pt>
    <dgm:pt modelId="{1DB6570D-2C9F-4E15-BBC4-650590B6A2E2}" type="pres">
      <dgm:prSet presAssocID="{8F597C50-259B-4997-81E6-15D2923DB8B2}" presName="sibTrans" presStyleCnt="0"/>
      <dgm:spPr/>
    </dgm:pt>
    <dgm:pt modelId="{EAF13AB8-84A8-407D-AF58-158AEC113B09}" type="pres">
      <dgm:prSet presAssocID="{03D378A5-1685-49D0-937C-0836F8BF1333}" presName="textNode" presStyleLbl="node1" presStyleIdx="1" presStyleCnt="4">
        <dgm:presLayoutVars>
          <dgm:bulletEnabled val="1"/>
        </dgm:presLayoutVars>
      </dgm:prSet>
      <dgm:spPr/>
    </dgm:pt>
    <dgm:pt modelId="{4071BEB5-B23D-4393-B26D-52DAECBF5E02}" type="pres">
      <dgm:prSet presAssocID="{8F526ECA-0C18-47AE-833E-6DBC34FF092A}" presName="sibTrans" presStyleCnt="0"/>
      <dgm:spPr/>
    </dgm:pt>
    <dgm:pt modelId="{29878F3B-34EF-43F7-A9E1-33461151D9D0}" type="pres">
      <dgm:prSet presAssocID="{FABDB555-28A3-4D77-920A-8EBF2ABBCC2D}" presName="textNode" presStyleLbl="node1" presStyleIdx="2" presStyleCnt="4">
        <dgm:presLayoutVars>
          <dgm:bulletEnabled val="1"/>
        </dgm:presLayoutVars>
      </dgm:prSet>
      <dgm:spPr/>
    </dgm:pt>
    <dgm:pt modelId="{6C2D5162-E463-43ED-B736-830D13E9B035}" type="pres">
      <dgm:prSet presAssocID="{EE0EEB60-C2F3-45A4-9D26-1C56BE0E3440}" presName="sibTrans" presStyleCnt="0"/>
      <dgm:spPr/>
    </dgm:pt>
    <dgm:pt modelId="{08300B56-51AB-47C7-B9C0-81570FB996DA}" type="pres">
      <dgm:prSet presAssocID="{B15D1F0A-2747-4F0A-A800-F82F62206DB3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42653317-7CC6-4497-B0A9-612BDAE1465E}" type="presOf" srcId="{03D378A5-1685-49D0-937C-0836F8BF1333}" destId="{EAF13AB8-84A8-407D-AF58-158AEC113B09}" srcOrd="0" destOrd="0" presId="urn:microsoft.com/office/officeart/2005/8/layout/hProcess9"/>
    <dgm:cxn modelId="{E634882C-9F4C-4CE6-B56E-F4114CF68D6C}" type="presOf" srcId="{B15D1F0A-2747-4F0A-A800-F82F62206DB3}" destId="{08300B56-51AB-47C7-B9C0-81570FB996DA}" srcOrd="0" destOrd="0" presId="urn:microsoft.com/office/officeart/2005/8/layout/hProcess9"/>
    <dgm:cxn modelId="{19801731-F140-4D1C-B8BF-4AA7D021E6F8}" srcId="{457C171A-F5DF-46DB-B01F-23C851059E36}" destId="{03D378A5-1685-49D0-937C-0836F8BF1333}" srcOrd="1" destOrd="0" parTransId="{B91CA4E1-9AAE-4BE3-9122-C74760867681}" sibTransId="{8F526ECA-0C18-47AE-833E-6DBC34FF092A}"/>
    <dgm:cxn modelId="{0595AB3E-5602-49EE-B340-CAC2D9F185CD}" srcId="{457C171A-F5DF-46DB-B01F-23C851059E36}" destId="{FABDB555-28A3-4D77-920A-8EBF2ABBCC2D}" srcOrd="2" destOrd="0" parTransId="{785BBF35-19B4-4761-BC8D-32FDC6EF087C}" sibTransId="{EE0EEB60-C2F3-45A4-9D26-1C56BE0E3440}"/>
    <dgm:cxn modelId="{345D445A-D686-45C2-AE4A-A2DB10B85096}" type="presOf" srcId="{457C171A-F5DF-46DB-B01F-23C851059E36}" destId="{7B29D0CA-C398-41C8-8E92-F65B08D6A8F6}" srcOrd="0" destOrd="0" presId="urn:microsoft.com/office/officeart/2005/8/layout/hProcess9"/>
    <dgm:cxn modelId="{4226CA7B-54FE-4058-938D-594D135E9446}" type="presOf" srcId="{29F6B23F-E46D-4F45-A3D7-4959564FB347}" destId="{B8308413-2947-43F4-89AD-5D86BB4D727F}" srcOrd="0" destOrd="0" presId="urn:microsoft.com/office/officeart/2005/8/layout/hProcess9"/>
    <dgm:cxn modelId="{89351CB6-FF32-464A-BAD9-CC33EF087F69}" srcId="{457C171A-F5DF-46DB-B01F-23C851059E36}" destId="{29F6B23F-E46D-4F45-A3D7-4959564FB347}" srcOrd="0" destOrd="0" parTransId="{D913B8CE-83FA-4FAB-BF76-3C7A12DA1A5B}" sibTransId="{8F597C50-259B-4997-81E6-15D2923DB8B2}"/>
    <dgm:cxn modelId="{EAD886CA-F0CC-439D-B2DD-FA2B7A38D9AC}" type="presOf" srcId="{FABDB555-28A3-4D77-920A-8EBF2ABBCC2D}" destId="{29878F3B-34EF-43F7-A9E1-33461151D9D0}" srcOrd="0" destOrd="0" presId="urn:microsoft.com/office/officeart/2005/8/layout/hProcess9"/>
    <dgm:cxn modelId="{9CAFABE5-5C11-4F88-A455-16313FA4F9D2}" srcId="{457C171A-F5DF-46DB-B01F-23C851059E36}" destId="{B15D1F0A-2747-4F0A-A800-F82F62206DB3}" srcOrd="3" destOrd="0" parTransId="{B24F26E6-F22E-429E-B0AF-B0167E9AA357}" sibTransId="{9069E9B7-76B1-4D7B-B001-4C7B809C0624}"/>
    <dgm:cxn modelId="{51F49B87-CD52-4AD1-B031-1BDDACCED9B3}" type="presParOf" srcId="{7B29D0CA-C398-41C8-8E92-F65B08D6A8F6}" destId="{1402CE10-0A2E-43B8-8F87-F989E0B3B41A}" srcOrd="0" destOrd="0" presId="urn:microsoft.com/office/officeart/2005/8/layout/hProcess9"/>
    <dgm:cxn modelId="{2AC2B03C-040A-4D8D-B57F-5E6493F8CEEE}" type="presParOf" srcId="{7B29D0CA-C398-41C8-8E92-F65B08D6A8F6}" destId="{222F87D2-C896-41E3-A0DF-368A8D9924BD}" srcOrd="1" destOrd="0" presId="urn:microsoft.com/office/officeart/2005/8/layout/hProcess9"/>
    <dgm:cxn modelId="{1B9A1E33-30E9-4061-8FFD-40C0109DFC8A}" type="presParOf" srcId="{222F87D2-C896-41E3-A0DF-368A8D9924BD}" destId="{B8308413-2947-43F4-89AD-5D86BB4D727F}" srcOrd="0" destOrd="0" presId="urn:microsoft.com/office/officeart/2005/8/layout/hProcess9"/>
    <dgm:cxn modelId="{E702B90B-61B2-49E1-B851-11E06E8DB004}" type="presParOf" srcId="{222F87D2-C896-41E3-A0DF-368A8D9924BD}" destId="{1DB6570D-2C9F-4E15-BBC4-650590B6A2E2}" srcOrd="1" destOrd="0" presId="urn:microsoft.com/office/officeart/2005/8/layout/hProcess9"/>
    <dgm:cxn modelId="{2D204E0E-3392-4445-8E1B-A0397381895C}" type="presParOf" srcId="{222F87D2-C896-41E3-A0DF-368A8D9924BD}" destId="{EAF13AB8-84A8-407D-AF58-158AEC113B09}" srcOrd="2" destOrd="0" presId="urn:microsoft.com/office/officeart/2005/8/layout/hProcess9"/>
    <dgm:cxn modelId="{28BD3F9F-31B3-46BF-B3FF-E0E9075BEF24}" type="presParOf" srcId="{222F87D2-C896-41E3-A0DF-368A8D9924BD}" destId="{4071BEB5-B23D-4393-B26D-52DAECBF5E02}" srcOrd="3" destOrd="0" presId="urn:microsoft.com/office/officeart/2005/8/layout/hProcess9"/>
    <dgm:cxn modelId="{B3495F99-22F4-41A2-AF7F-E5FC4CDFD6B2}" type="presParOf" srcId="{222F87D2-C896-41E3-A0DF-368A8D9924BD}" destId="{29878F3B-34EF-43F7-A9E1-33461151D9D0}" srcOrd="4" destOrd="0" presId="urn:microsoft.com/office/officeart/2005/8/layout/hProcess9"/>
    <dgm:cxn modelId="{62FBAE05-E414-4B07-AE76-F1EFD375EF34}" type="presParOf" srcId="{222F87D2-C896-41E3-A0DF-368A8D9924BD}" destId="{6C2D5162-E463-43ED-B736-830D13E9B035}" srcOrd="5" destOrd="0" presId="urn:microsoft.com/office/officeart/2005/8/layout/hProcess9"/>
    <dgm:cxn modelId="{B8C3A067-DEAE-4346-BD40-9B3565266130}" type="presParOf" srcId="{222F87D2-C896-41E3-A0DF-368A8D9924BD}" destId="{08300B56-51AB-47C7-B9C0-81570FB996DA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F0A688-9E1E-484F-BF60-CBB0FE84910F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6E22E40-1390-4C44-8438-EAE97127B2F1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100" dirty="0">
              <a:latin typeface="Arial" panose="020B0604020202020204" pitchFamily="34" charset="0"/>
              <a:cs typeface="Arial" panose="020B0604020202020204" pitchFamily="34" charset="0"/>
            </a:rPr>
            <a:t>What are the benefits of making a change? </a:t>
          </a:r>
        </a:p>
      </dgm:t>
    </dgm:pt>
    <dgm:pt modelId="{363E7571-C1BB-4DBB-A8C3-30D72C1D573C}" type="parTrans" cxnId="{01190EA0-CC0B-4E44-A5E5-3277A03539D1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989696-EDEE-40F1-B4BD-8398BEC99E23}" type="sibTrans" cxnId="{01190EA0-CC0B-4E44-A5E5-3277A03539D1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08CBA8-8AC6-4406-ABCC-33F6015B5B3B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100">
              <a:latin typeface="Arial" panose="020B0604020202020204" pitchFamily="34" charset="0"/>
              <a:cs typeface="Arial" panose="020B0604020202020204" pitchFamily="34" charset="0"/>
            </a:rPr>
            <a:t>What are the benefits of staying the same?</a:t>
          </a:r>
        </a:p>
      </dgm:t>
    </dgm:pt>
    <dgm:pt modelId="{94176B63-B59E-488B-A4E4-AB15A955CB13}" type="parTrans" cxnId="{E4F3AD65-8A85-41F2-9B19-502575D54A10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7166C7-B2A2-422C-B9DC-09C1461C6C4A}" type="sibTrans" cxnId="{E4F3AD65-8A85-41F2-9B19-502575D54A10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CA62A6-B2B0-4151-A839-C3025D018A77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100">
              <a:latin typeface="Arial" panose="020B0604020202020204" pitchFamily="34" charset="0"/>
              <a:cs typeface="Arial" panose="020B0604020202020204" pitchFamily="34" charset="0"/>
            </a:rPr>
            <a:t>What are the disadvantages of making a change?</a:t>
          </a:r>
        </a:p>
      </dgm:t>
    </dgm:pt>
    <dgm:pt modelId="{CD0DE756-61BF-4666-A2C9-94504618BE89}" type="parTrans" cxnId="{C3A65C0A-42F1-4E15-82A9-D18728A611CF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4D1D4A-3382-4EC6-827F-E41A5E1683A3}" type="sibTrans" cxnId="{C3A65C0A-42F1-4E15-82A9-D18728A611CF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B322E3-C6EB-4C09-B73A-0437923A2BEF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100">
              <a:latin typeface="Arial" panose="020B0604020202020204" pitchFamily="34" charset="0"/>
              <a:cs typeface="Arial" panose="020B0604020202020204" pitchFamily="34" charset="0"/>
            </a:rPr>
            <a:t>What are the disadvantages of staying the same?</a:t>
          </a:r>
        </a:p>
      </dgm:t>
    </dgm:pt>
    <dgm:pt modelId="{8A546896-D756-482A-A204-EF0D9653CAAE}" type="parTrans" cxnId="{C75E941B-45B1-4403-B5D0-3BB18B34F449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2EBFB0-D7B5-4624-8A23-7388C9143D9C}" type="sibTrans" cxnId="{C75E941B-45B1-4403-B5D0-3BB18B34F449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2571E8-9F73-4538-B022-03F874355EDF}" type="pres">
      <dgm:prSet presAssocID="{DCF0A688-9E1E-484F-BF60-CBB0FE84910F}" presName="matrix" presStyleCnt="0">
        <dgm:presLayoutVars>
          <dgm:chMax val="1"/>
          <dgm:dir/>
          <dgm:resizeHandles val="exact"/>
        </dgm:presLayoutVars>
      </dgm:prSet>
      <dgm:spPr/>
    </dgm:pt>
    <dgm:pt modelId="{44BFF3F8-EE4D-4424-94DD-C37F17986120}" type="pres">
      <dgm:prSet presAssocID="{DCF0A688-9E1E-484F-BF60-CBB0FE84910F}" presName="diamond" presStyleLbl="bgShp" presStyleIdx="0" presStyleCnt="1"/>
      <dgm:spPr/>
    </dgm:pt>
    <dgm:pt modelId="{4759C1CC-A03F-4CB7-8C83-8810EE738164}" type="pres">
      <dgm:prSet presAssocID="{DCF0A688-9E1E-484F-BF60-CBB0FE84910F}" presName="quad1" presStyleLbl="node1" presStyleIdx="0" presStyleCnt="4" custLinFactNeighborX="-5092" custLinFactNeighborY="5655">
        <dgm:presLayoutVars>
          <dgm:chMax val="0"/>
          <dgm:chPref val="0"/>
          <dgm:bulletEnabled val="1"/>
        </dgm:presLayoutVars>
      </dgm:prSet>
      <dgm:spPr/>
    </dgm:pt>
    <dgm:pt modelId="{AB7CFBEF-ECA7-4CBB-A808-DE6ADBCCC46E}" type="pres">
      <dgm:prSet presAssocID="{DCF0A688-9E1E-484F-BF60-CBB0FE84910F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EBBE2E5-B98C-4406-ACCC-F714CB347F01}" type="pres">
      <dgm:prSet presAssocID="{DCF0A688-9E1E-484F-BF60-CBB0FE84910F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E0DDEB1-5FAB-447D-AD8E-2171B2E81DB8}" type="pres">
      <dgm:prSet presAssocID="{DCF0A688-9E1E-484F-BF60-CBB0FE84910F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3A65C0A-42F1-4E15-82A9-D18728A611CF}" srcId="{DCF0A688-9E1E-484F-BF60-CBB0FE84910F}" destId="{15CA62A6-B2B0-4151-A839-C3025D018A77}" srcOrd="2" destOrd="0" parTransId="{CD0DE756-61BF-4666-A2C9-94504618BE89}" sibTransId="{674D1D4A-3382-4EC6-827F-E41A5E1683A3}"/>
    <dgm:cxn modelId="{C75E941B-45B1-4403-B5D0-3BB18B34F449}" srcId="{DCF0A688-9E1E-484F-BF60-CBB0FE84910F}" destId="{15B322E3-C6EB-4C09-B73A-0437923A2BEF}" srcOrd="3" destOrd="0" parTransId="{8A546896-D756-482A-A204-EF0D9653CAAE}" sibTransId="{1A2EBFB0-D7B5-4624-8A23-7388C9143D9C}"/>
    <dgm:cxn modelId="{4F48C539-BF36-4107-901E-6D5E16487440}" type="presOf" srcId="{1A08CBA8-8AC6-4406-ABCC-33F6015B5B3B}" destId="{AB7CFBEF-ECA7-4CBB-A808-DE6ADBCCC46E}" srcOrd="0" destOrd="0" presId="urn:microsoft.com/office/officeart/2005/8/layout/matrix3"/>
    <dgm:cxn modelId="{3B88B860-09AE-4233-B73B-211FF8DFD3F1}" type="presOf" srcId="{15B322E3-C6EB-4C09-B73A-0437923A2BEF}" destId="{4E0DDEB1-5FAB-447D-AD8E-2171B2E81DB8}" srcOrd="0" destOrd="0" presId="urn:microsoft.com/office/officeart/2005/8/layout/matrix3"/>
    <dgm:cxn modelId="{E4F3AD65-8A85-41F2-9B19-502575D54A10}" srcId="{DCF0A688-9E1E-484F-BF60-CBB0FE84910F}" destId="{1A08CBA8-8AC6-4406-ABCC-33F6015B5B3B}" srcOrd="1" destOrd="0" parTransId="{94176B63-B59E-488B-A4E4-AB15A955CB13}" sibTransId="{377166C7-B2A2-422C-B9DC-09C1461C6C4A}"/>
    <dgm:cxn modelId="{01190EA0-CC0B-4E44-A5E5-3277A03539D1}" srcId="{DCF0A688-9E1E-484F-BF60-CBB0FE84910F}" destId="{66E22E40-1390-4C44-8438-EAE97127B2F1}" srcOrd="0" destOrd="0" parTransId="{363E7571-C1BB-4DBB-A8C3-30D72C1D573C}" sibTransId="{45989696-EDEE-40F1-B4BD-8398BEC99E23}"/>
    <dgm:cxn modelId="{4F96D2A0-B85F-47EA-85DD-D17138A4A188}" type="presOf" srcId="{15CA62A6-B2B0-4151-A839-C3025D018A77}" destId="{6EBBE2E5-B98C-4406-ACCC-F714CB347F01}" srcOrd="0" destOrd="0" presId="urn:microsoft.com/office/officeart/2005/8/layout/matrix3"/>
    <dgm:cxn modelId="{066A61F8-F759-479D-B5AF-998FBBF39208}" type="presOf" srcId="{DCF0A688-9E1E-484F-BF60-CBB0FE84910F}" destId="{D12571E8-9F73-4538-B022-03F874355EDF}" srcOrd="0" destOrd="0" presId="urn:microsoft.com/office/officeart/2005/8/layout/matrix3"/>
    <dgm:cxn modelId="{A661BFFC-80EA-47AB-AFE9-17F0373551A6}" type="presOf" srcId="{66E22E40-1390-4C44-8438-EAE97127B2F1}" destId="{4759C1CC-A03F-4CB7-8C83-8810EE738164}" srcOrd="0" destOrd="0" presId="urn:microsoft.com/office/officeart/2005/8/layout/matrix3"/>
    <dgm:cxn modelId="{9136699B-22C3-4958-8EF8-873C4C872AFF}" type="presParOf" srcId="{D12571E8-9F73-4538-B022-03F874355EDF}" destId="{44BFF3F8-EE4D-4424-94DD-C37F17986120}" srcOrd="0" destOrd="0" presId="urn:microsoft.com/office/officeart/2005/8/layout/matrix3"/>
    <dgm:cxn modelId="{08FA8BFB-B453-415C-8039-B354598B9677}" type="presParOf" srcId="{D12571E8-9F73-4538-B022-03F874355EDF}" destId="{4759C1CC-A03F-4CB7-8C83-8810EE738164}" srcOrd="1" destOrd="0" presId="urn:microsoft.com/office/officeart/2005/8/layout/matrix3"/>
    <dgm:cxn modelId="{E676CD0E-3290-4244-B068-E7A71B38E58A}" type="presParOf" srcId="{D12571E8-9F73-4538-B022-03F874355EDF}" destId="{AB7CFBEF-ECA7-4CBB-A808-DE6ADBCCC46E}" srcOrd="2" destOrd="0" presId="urn:microsoft.com/office/officeart/2005/8/layout/matrix3"/>
    <dgm:cxn modelId="{9A5CD0DE-26D6-41AF-9738-22265CA9F592}" type="presParOf" srcId="{D12571E8-9F73-4538-B022-03F874355EDF}" destId="{6EBBE2E5-B98C-4406-ACCC-F714CB347F01}" srcOrd="3" destOrd="0" presId="urn:microsoft.com/office/officeart/2005/8/layout/matrix3"/>
    <dgm:cxn modelId="{19FC3456-A0FF-41C1-85B5-228CEFD52BBE}" type="presParOf" srcId="{D12571E8-9F73-4538-B022-03F874355EDF}" destId="{4E0DDEB1-5FAB-447D-AD8E-2171B2E81DB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22699C-2923-4AF5-B2D6-9A45608EFA16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6E19730C-23BC-451E-970F-D127215C1F95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900"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gm:t>
    </dgm:pt>
    <dgm:pt modelId="{C4803378-5F8B-4002-8ECB-D0DC6D80D4DE}" type="parTrans" cxnId="{74A0971C-5021-4F27-A921-9039F534F3DD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B3155E-9945-4C6D-8BBE-B07BCE6D4BB1}" type="sibTrans" cxnId="{74A0971C-5021-4F27-A921-9039F534F3DD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AABE99-1BBE-4B42-8613-9A1B51570322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900">
              <a:latin typeface="Arial" panose="020B0604020202020204" pitchFamily="34" charset="0"/>
              <a:cs typeface="Arial" panose="020B0604020202020204" pitchFamily="34" charset="0"/>
            </a:rPr>
            <a:t>10</a:t>
          </a:r>
        </a:p>
      </dgm:t>
    </dgm:pt>
    <dgm:pt modelId="{9596D2DD-EFBE-4D4B-BFB9-7392EBCA07EE}" type="parTrans" cxnId="{3C93D1F3-96D4-4698-B0D7-7DFDC1FE5513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71FB36-CBAB-4CF5-9B76-B36B1670DB09}" type="sibTrans" cxnId="{3C93D1F3-96D4-4698-B0D7-7DFDC1FE5513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5BD49E-F1A9-4BD6-A096-FF5629E68B87}">
      <dgm:prSet custT="1"/>
      <dgm:spPr>
        <a:solidFill>
          <a:srgbClr val="0070C0"/>
        </a:solidFill>
      </dgm:spPr>
      <dgm:t>
        <a:bodyPr/>
        <a:lstStyle/>
        <a:p>
          <a:r>
            <a:rPr lang="en-GB" sz="900"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gm:t>
    </dgm:pt>
    <dgm:pt modelId="{66C3D87B-1F1B-47F6-8DA2-D1D6B45346AA}" type="parTrans" cxnId="{278C1B68-4DD3-41E5-BE43-2EB064A50D9A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60ED4A-59FE-4FAF-A4B5-4829313329E1}" type="sibTrans" cxnId="{278C1B68-4DD3-41E5-BE43-2EB064A50D9A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060F95-E5FD-4DD4-87C9-3FB1D3DCFEE6}">
      <dgm:prSet custT="1"/>
      <dgm:spPr>
        <a:solidFill>
          <a:srgbClr val="0070C0"/>
        </a:solidFill>
      </dgm:spPr>
      <dgm:t>
        <a:bodyPr/>
        <a:lstStyle/>
        <a:p>
          <a:r>
            <a:rPr lang="en-GB" sz="9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gm:t>
    </dgm:pt>
    <dgm:pt modelId="{CCA75F99-01FB-4B7D-8039-F8ACA60F5840}" type="parTrans" cxnId="{10B13354-BD12-4989-BA77-59DF10AF4451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1E9E52-936D-402F-9151-3A07F7F4F7FF}" type="sibTrans" cxnId="{10B13354-BD12-4989-BA77-59DF10AF4451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0C5D0F-8C6E-4656-8E55-18A7E9996EE7}">
      <dgm:prSet custT="1"/>
      <dgm:spPr>
        <a:solidFill>
          <a:srgbClr val="0070C0"/>
        </a:solidFill>
      </dgm:spPr>
      <dgm:t>
        <a:bodyPr/>
        <a:lstStyle/>
        <a:p>
          <a:r>
            <a:rPr lang="en-GB" sz="900">
              <a:latin typeface="Arial" panose="020B0604020202020204" pitchFamily="34" charset="0"/>
              <a:cs typeface="Arial" panose="020B0604020202020204" pitchFamily="34" charset="0"/>
            </a:rPr>
            <a:t>4</a:t>
          </a:r>
        </a:p>
      </dgm:t>
    </dgm:pt>
    <dgm:pt modelId="{4A9BD920-34E0-4E63-AFBA-F8A6F4BB6969}" type="parTrans" cxnId="{DE146935-FB40-4767-9F8C-DCA0CE01AE81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9B86BB-F4F0-426D-8B37-F276D6CE40A1}" type="sibTrans" cxnId="{DE146935-FB40-4767-9F8C-DCA0CE01AE81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B034C5-E723-4900-9ACF-6AA64516A62C}">
      <dgm:prSet custT="1"/>
      <dgm:spPr>
        <a:solidFill>
          <a:srgbClr val="0070C0"/>
        </a:solidFill>
      </dgm:spPr>
      <dgm:t>
        <a:bodyPr/>
        <a:lstStyle/>
        <a:p>
          <a:r>
            <a:rPr lang="en-GB" sz="900">
              <a:latin typeface="Arial" panose="020B0604020202020204" pitchFamily="34" charset="0"/>
              <a:cs typeface="Arial" panose="020B0604020202020204" pitchFamily="34" charset="0"/>
            </a:rPr>
            <a:t>5</a:t>
          </a:r>
        </a:p>
      </dgm:t>
    </dgm:pt>
    <dgm:pt modelId="{B6E8FE2B-1173-40E2-B23B-C66693DEA935}" type="parTrans" cxnId="{58969AC0-0003-4499-9AB3-CCAF21149872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6D9251-23F7-49AE-B483-5A9C44256C44}" type="sibTrans" cxnId="{58969AC0-0003-4499-9AB3-CCAF21149872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685424-2008-4C8C-800B-62C088E6DB5E}">
      <dgm:prSet custT="1"/>
      <dgm:spPr>
        <a:solidFill>
          <a:srgbClr val="0070C0"/>
        </a:solidFill>
      </dgm:spPr>
      <dgm:t>
        <a:bodyPr/>
        <a:lstStyle/>
        <a:p>
          <a:r>
            <a:rPr lang="en-GB" sz="900">
              <a:latin typeface="Arial" panose="020B0604020202020204" pitchFamily="34" charset="0"/>
              <a:cs typeface="Arial" panose="020B0604020202020204" pitchFamily="34" charset="0"/>
            </a:rPr>
            <a:t>6</a:t>
          </a:r>
        </a:p>
      </dgm:t>
    </dgm:pt>
    <dgm:pt modelId="{D088C9BD-7A94-4A2A-BEB5-7350CE44AEF4}" type="parTrans" cxnId="{E20C7113-C7FB-4399-B2DF-50913C15DAFB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2B9EE4-B562-4435-A6BB-1A4C29E53F53}" type="sibTrans" cxnId="{E20C7113-C7FB-4399-B2DF-50913C15DAFB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527330-579B-48B5-8E01-6E9D84793816}">
      <dgm:prSet custT="1"/>
      <dgm:spPr>
        <a:solidFill>
          <a:srgbClr val="0070C0"/>
        </a:solidFill>
      </dgm:spPr>
      <dgm:t>
        <a:bodyPr/>
        <a:lstStyle/>
        <a:p>
          <a:r>
            <a:rPr lang="en-GB" sz="900">
              <a:latin typeface="Arial" panose="020B0604020202020204" pitchFamily="34" charset="0"/>
              <a:cs typeface="Arial" panose="020B0604020202020204" pitchFamily="34" charset="0"/>
            </a:rPr>
            <a:t>7</a:t>
          </a:r>
        </a:p>
      </dgm:t>
    </dgm:pt>
    <dgm:pt modelId="{3F2B200A-3C47-497F-90C8-71DA2E1700E3}" type="parTrans" cxnId="{9849DE42-EAF1-4B27-A796-A0A6800797A3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779DD5-36F7-4C7C-BC1C-C8A7AA00F6FB}" type="sibTrans" cxnId="{9849DE42-EAF1-4B27-A796-A0A6800797A3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A4BE54-7A02-4761-8757-68B8FE128648}">
      <dgm:prSet custT="1"/>
      <dgm:spPr>
        <a:solidFill>
          <a:srgbClr val="0070C0"/>
        </a:solidFill>
      </dgm:spPr>
      <dgm:t>
        <a:bodyPr/>
        <a:lstStyle/>
        <a:p>
          <a:r>
            <a:rPr lang="en-GB" sz="900">
              <a:latin typeface="Arial" panose="020B0604020202020204" pitchFamily="34" charset="0"/>
              <a:cs typeface="Arial" panose="020B0604020202020204" pitchFamily="34" charset="0"/>
            </a:rPr>
            <a:t>8</a:t>
          </a:r>
        </a:p>
      </dgm:t>
    </dgm:pt>
    <dgm:pt modelId="{53931A5E-9E11-4E8F-B796-0763C3C2F9D9}" type="parTrans" cxnId="{AB7D5B68-19F4-49BE-9947-8288CBA40C37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2DF1E9-24E4-4BF6-B154-AF28CE6B47A6}" type="sibTrans" cxnId="{AB7D5B68-19F4-49BE-9947-8288CBA40C37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8FBF26-D9B0-440C-A03D-3CE16253A0F7}">
      <dgm:prSet custT="1"/>
      <dgm:spPr>
        <a:solidFill>
          <a:srgbClr val="0070C0"/>
        </a:solidFill>
      </dgm:spPr>
      <dgm:t>
        <a:bodyPr/>
        <a:lstStyle/>
        <a:p>
          <a:r>
            <a:rPr lang="en-GB" sz="900">
              <a:latin typeface="Arial" panose="020B0604020202020204" pitchFamily="34" charset="0"/>
              <a:cs typeface="Arial" panose="020B0604020202020204" pitchFamily="34" charset="0"/>
            </a:rPr>
            <a:t>9</a:t>
          </a:r>
        </a:p>
      </dgm:t>
    </dgm:pt>
    <dgm:pt modelId="{0E637F90-C1E7-4E98-BCBD-A712F23F18D0}" type="parTrans" cxnId="{27D23BB4-005F-4F3E-9C16-9FC0513E68DC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98E7DB-0355-43DD-A9F8-9EBACA3B592D}" type="sibTrans" cxnId="{27D23BB4-005F-4F3E-9C16-9FC0513E68DC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B6CFC6-CBC9-452C-A937-89E0133D4D3D}">
      <dgm:prSet custT="1"/>
      <dgm:spPr>
        <a:solidFill>
          <a:srgbClr val="0070C0"/>
        </a:solidFill>
      </dgm:spPr>
      <dgm:t>
        <a:bodyPr/>
        <a:lstStyle/>
        <a:p>
          <a:r>
            <a:rPr lang="en-GB" sz="900">
              <a:latin typeface="Arial" panose="020B0604020202020204" pitchFamily="34" charset="0"/>
              <a:cs typeface="Arial" panose="020B0604020202020204" pitchFamily="34" charset="0"/>
            </a:rPr>
            <a:t>LOW</a:t>
          </a:r>
        </a:p>
      </dgm:t>
    </dgm:pt>
    <dgm:pt modelId="{A5213BF4-94B9-4B37-9137-ACBA84100262}" type="parTrans" cxnId="{0EB1EC1E-B5D4-4A34-989D-2D3DEF13472C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B8100A-0E17-4EEF-8C8D-D9E6790CA7E6}" type="sibTrans" cxnId="{0EB1EC1E-B5D4-4A34-989D-2D3DEF13472C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D6C098-1EA4-42B7-B94C-1BBC6DEAFC4E}">
      <dgm:prSet custT="1"/>
      <dgm:spPr>
        <a:solidFill>
          <a:srgbClr val="0070C0"/>
        </a:solidFill>
      </dgm:spPr>
      <dgm:t>
        <a:bodyPr/>
        <a:lstStyle/>
        <a:p>
          <a:r>
            <a:rPr lang="en-GB" sz="900">
              <a:latin typeface="Arial" panose="020B0604020202020204" pitchFamily="34" charset="0"/>
              <a:cs typeface="Arial" panose="020B0604020202020204" pitchFamily="34" charset="0"/>
            </a:rPr>
            <a:t>HIGH</a:t>
          </a:r>
        </a:p>
      </dgm:t>
    </dgm:pt>
    <dgm:pt modelId="{83A1898A-34C7-44AF-A6B0-C93E0F7CBF24}" type="parTrans" cxnId="{7F993E11-E357-49F6-A54C-629E06AE0A38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49A5AA-6CF5-4BE4-8D79-AB75EE2A5B74}" type="sibTrans" cxnId="{7F993E11-E357-49F6-A54C-629E06AE0A38}">
      <dgm:prSet/>
      <dgm:spPr/>
      <dgm:t>
        <a:bodyPr/>
        <a:lstStyle/>
        <a:p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76A8E3-48BB-426E-82D6-D2DFDFA38711}" type="pres">
      <dgm:prSet presAssocID="{0122699C-2923-4AF5-B2D6-9A45608EFA16}" presName="Name0" presStyleCnt="0">
        <dgm:presLayoutVars>
          <dgm:dir/>
          <dgm:animLvl val="lvl"/>
          <dgm:resizeHandles val="exact"/>
        </dgm:presLayoutVars>
      </dgm:prSet>
      <dgm:spPr/>
    </dgm:pt>
    <dgm:pt modelId="{A92BFA5E-00BF-4631-9DB1-30D0DA4F3C34}" type="pres">
      <dgm:prSet presAssocID="{99B6CFC6-CBC9-452C-A937-89E0133D4D3D}" presName="parTxOnly" presStyleLbl="node1" presStyleIdx="0" presStyleCnt="12">
        <dgm:presLayoutVars>
          <dgm:chMax val="0"/>
          <dgm:chPref val="0"/>
          <dgm:bulletEnabled val="1"/>
        </dgm:presLayoutVars>
      </dgm:prSet>
      <dgm:spPr/>
    </dgm:pt>
    <dgm:pt modelId="{5EBE3330-3F1C-4539-B1C3-B411541080B6}" type="pres">
      <dgm:prSet presAssocID="{30B8100A-0E17-4EEF-8C8D-D9E6790CA7E6}" presName="parTxOnlySpace" presStyleCnt="0"/>
      <dgm:spPr/>
    </dgm:pt>
    <dgm:pt modelId="{2AC8CB5C-E704-4DB0-B658-EA69209F073C}" type="pres">
      <dgm:prSet presAssocID="{6E19730C-23BC-451E-970F-D127215C1F95}" presName="parTxOnly" presStyleLbl="node1" presStyleIdx="1" presStyleCnt="12">
        <dgm:presLayoutVars>
          <dgm:chMax val="0"/>
          <dgm:chPref val="0"/>
          <dgm:bulletEnabled val="1"/>
        </dgm:presLayoutVars>
      </dgm:prSet>
      <dgm:spPr/>
    </dgm:pt>
    <dgm:pt modelId="{5ED5624F-7215-4313-A23F-F1DF950360D7}" type="pres">
      <dgm:prSet presAssocID="{CCB3155E-9945-4C6D-8BBE-B07BCE6D4BB1}" presName="parTxOnlySpace" presStyleCnt="0"/>
      <dgm:spPr/>
    </dgm:pt>
    <dgm:pt modelId="{5625FF2C-C8A2-44EB-9343-0E7F3D5CD1B7}" type="pres">
      <dgm:prSet presAssocID="{945BD49E-F1A9-4BD6-A096-FF5629E68B87}" presName="parTxOnly" presStyleLbl="node1" presStyleIdx="2" presStyleCnt="12">
        <dgm:presLayoutVars>
          <dgm:chMax val="0"/>
          <dgm:chPref val="0"/>
          <dgm:bulletEnabled val="1"/>
        </dgm:presLayoutVars>
      </dgm:prSet>
      <dgm:spPr/>
    </dgm:pt>
    <dgm:pt modelId="{A7B5CE48-6301-4B51-AD0D-32445F50977F}" type="pres">
      <dgm:prSet presAssocID="{7860ED4A-59FE-4FAF-A4B5-4829313329E1}" presName="parTxOnlySpace" presStyleCnt="0"/>
      <dgm:spPr/>
    </dgm:pt>
    <dgm:pt modelId="{44E13688-8103-45BB-9164-242AB6E85333}" type="pres">
      <dgm:prSet presAssocID="{FF060F95-E5FD-4DD4-87C9-3FB1D3DCFEE6}" presName="parTxOnly" presStyleLbl="node1" presStyleIdx="3" presStyleCnt="12">
        <dgm:presLayoutVars>
          <dgm:chMax val="0"/>
          <dgm:chPref val="0"/>
          <dgm:bulletEnabled val="1"/>
        </dgm:presLayoutVars>
      </dgm:prSet>
      <dgm:spPr/>
    </dgm:pt>
    <dgm:pt modelId="{AE921C39-9256-48C4-ACC7-F6E4744371D7}" type="pres">
      <dgm:prSet presAssocID="{0D1E9E52-936D-402F-9151-3A07F7F4F7FF}" presName="parTxOnlySpace" presStyleCnt="0"/>
      <dgm:spPr/>
    </dgm:pt>
    <dgm:pt modelId="{A4BB56CA-B5AB-4088-A2CE-D847010804C4}" type="pres">
      <dgm:prSet presAssocID="{AD0C5D0F-8C6E-4656-8E55-18A7E9996EE7}" presName="parTxOnly" presStyleLbl="node1" presStyleIdx="4" presStyleCnt="12">
        <dgm:presLayoutVars>
          <dgm:chMax val="0"/>
          <dgm:chPref val="0"/>
          <dgm:bulletEnabled val="1"/>
        </dgm:presLayoutVars>
      </dgm:prSet>
      <dgm:spPr/>
    </dgm:pt>
    <dgm:pt modelId="{34A79FDF-57BE-4E49-BF07-AD10DB34B4EB}" type="pres">
      <dgm:prSet presAssocID="{539B86BB-F4F0-426D-8B37-F276D6CE40A1}" presName="parTxOnlySpace" presStyleCnt="0"/>
      <dgm:spPr/>
    </dgm:pt>
    <dgm:pt modelId="{235FEB5A-7D5B-4443-8177-F71460FCD70C}" type="pres">
      <dgm:prSet presAssocID="{E5B034C5-E723-4900-9ACF-6AA64516A62C}" presName="parTxOnly" presStyleLbl="node1" presStyleIdx="5" presStyleCnt="12">
        <dgm:presLayoutVars>
          <dgm:chMax val="0"/>
          <dgm:chPref val="0"/>
          <dgm:bulletEnabled val="1"/>
        </dgm:presLayoutVars>
      </dgm:prSet>
      <dgm:spPr/>
    </dgm:pt>
    <dgm:pt modelId="{724F57A6-2504-48A4-A02A-B6AA4AEFCCEB}" type="pres">
      <dgm:prSet presAssocID="{346D9251-23F7-49AE-B483-5A9C44256C44}" presName="parTxOnlySpace" presStyleCnt="0"/>
      <dgm:spPr/>
    </dgm:pt>
    <dgm:pt modelId="{613411F0-4BA2-48BF-A087-C17F30CC7607}" type="pres">
      <dgm:prSet presAssocID="{43685424-2008-4C8C-800B-62C088E6DB5E}" presName="parTxOnly" presStyleLbl="node1" presStyleIdx="6" presStyleCnt="12">
        <dgm:presLayoutVars>
          <dgm:chMax val="0"/>
          <dgm:chPref val="0"/>
          <dgm:bulletEnabled val="1"/>
        </dgm:presLayoutVars>
      </dgm:prSet>
      <dgm:spPr/>
    </dgm:pt>
    <dgm:pt modelId="{1F682A51-821B-42A6-8E32-4EE0A60720A4}" type="pres">
      <dgm:prSet presAssocID="{DF2B9EE4-B562-4435-A6BB-1A4C29E53F53}" presName="parTxOnlySpace" presStyleCnt="0"/>
      <dgm:spPr/>
    </dgm:pt>
    <dgm:pt modelId="{895C079C-6CF2-4507-8C19-EC97730DFAB7}" type="pres">
      <dgm:prSet presAssocID="{84527330-579B-48B5-8E01-6E9D84793816}" presName="parTxOnly" presStyleLbl="node1" presStyleIdx="7" presStyleCnt="12">
        <dgm:presLayoutVars>
          <dgm:chMax val="0"/>
          <dgm:chPref val="0"/>
          <dgm:bulletEnabled val="1"/>
        </dgm:presLayoutVars>
      </dgm:prSet>
      <dgm:spPr/>
    </dgm:pt>
    <dgm:pt modelId="{610EC7AB-EB88-426E-8743-90C93F5D57D9}" type="pres">
      <dgm:prSet presAssocID="{F0779DD5-36F7-4C7C-BC1C-C8A7AA00F6FB}" presName="parTxOnlySpace" presStyleCnt="0"/>
      <dgm:spPr/>
    </dgm:pt>
    <dgm:pt modelId="{1221AC42-E1B4-4E62-B6C5-C67759BC08AE}" type="pres">
      <dgm:prSet presAssocID="{76A4BE54-7A02-4761-8757-68B8FE128648}" presName="parTxOnly" presStyleLbl="node1" presStyleIdx="8" presStyleCnt="12">
        <dgm:presLayoutVars>
          <dgm:chMax val="0"/>
          <dgm:chPref val="0"/>
          <dgm:bulletEnabled val="1"/>
        </dgm:presLayoutVars>
      </dgm:prSet>
      <dgm:spPr/>
    </dgm:pt>
    <dgm:pt modelId="{EB740FB8-35CF-4D69-8D07-7F988A478AED}" type="pres">
      <dgm:prSet presAssocID="{5D2DF1E9-24E4-4BF6-B154-AF28CE6B47A6}" presName="parTxOnlySpace" presStyleCnt="0"/>
      <dgm:spPr/>
    </dgm:pt>
    <dgm:pt modelId="{B7B23AFF-E77C-4C26-B5E8-CCFCB23E9DC3}" type="pres">
      <dgm:prSet presAssocID="{6B8FBF26-D9B0-440C-A03D-3CE16253A0F7}" presName="parTxOnly" presStyleLbl="node1" presStyleIdx="9" presStyleCnt="12">
        <dgm:presLayoutVars>
          <dgm:chMax val="0"/>
          <dgm:chPref val="0"/>
          <dgm:bulletEnabled val="1"/>
        </dgm:presLayoutVars>
      </dgm:prSet>
      <dgm:spPr/>
    </dgm:pt>
    <dgm:pt modelId="{7585396B-F636-45E3-BE9E-63410F85FC6A}" type="pres">
      <dgm:prSet presAssocID="{3998E7DB-0355-43DD-A9F8-9EBACA3B592D}" presName="parTxOnlySpace" presStyleCnt="0"/>
      <dgm:spPr/>
    </dgm:pt>
    <dgm:pt modelId="{025A7363-3046-4099-9BA5-A7761C912847}" type="pres">
      <dgm:prSet presAssocID="{8EAABE99-1BBE-4B42-8613-9A1B51570322}" presName="parTxOnly" presStyleLbl="node1" presStyleIdx="10" presStyleCnt="12">
        <dgm:presLayoutVars>
          <dgm:chMax val="0"/>
          <dgm:chPref val="0"/>
          <dgm:bulletEnabled val="1"/>
        </dgm:presLayoutVars>
      </dgm:prSet>
      <dgm:spPr/>
    </dgm:pt>
    <dgm:pt modelId="{1B0CB6B5-1CFD-43D8-8EAC-4C85A78660E1}" type="pres">
      <dgm:prSet presAssocID="{B671FB36-CBAB-4CF5-9B76-B36B1670DB09}" presName="parTxOnlySpace" presStyleCnt="0"/>
      <dgm:spPr/>
    </dgm:pt>
    <dgm:pt modelId="{CE6CB26A-B3D2-4E8C-8816-4BE499D9D565}" type="pres">
      <dgm:prSet presAssocID="{B8D6C098-1EA4-42B7-B94C-1BBC6DEAFC4E}" presName="parTxOnly" presStyleLbl="node1" presStyleIdx="11" presStyleCnt="12">
        <dgm:presLayoutVars>
          <dgm:chMax val="0"/>
          <dgm:chPref val="0"/>
          <dgm:bulletEnabled val="1"/>
        </dgm:presLayoutVars>
      </dgm:prSet>
      <dgm:spPr/>
    </dgm:pt>
  </dgm:ptLst>
  <dgm:cxnLst>
    <dgm:cxn modelId="{7F993E11-E357-49F6-A54C-629E06AE0A38}" srcId="{0122699C-2923-4AF5-B2D6-9A45608EFA16}" destId="{B8D6C098-1EA4-42B7-B94C-1BBC6DEAFC4E}" srcOrd="11" destOrd="0" parTransId="{83A1898A-34C7-44AF-A6B0-C93E0F7CBF24}" sibTransId="{5449A5AA-6CF5-4BE4-8D79-AB75EE2A5B74}"/>
    <dgm:cxn modelId="{E20C7113-C7FB-4399-B2DF-50913C15DAFB}" srcId="{0122699C-2923-4AF5-B2D6-9A45608EFA16}" destId="{43685424-2008-4C8C-800B-62C088E6DB5E}" srcOrd="6" destOrd="0" parTransId="{D088C9BD-7A94-4A2A-BEB5-7350CE44AEF4}" sibTransId="{DF2B9EE4-B562-4435-A6BB-1A4C29E53F53}"/>
    <dgm:cxn modelId="{74A0971C-5021-4F27-A921-9039F534F3DD}" srcId="{0122699C-2923-4AF5-B2D6-9A45608EFA16}" destId="{6E19730C-23BC-451E-970F-D127215C1F95}" srcOrd="1" destOrd="0" parTransId="{C4803378-5F8B-4002-8ECB-D0DC6D80D4DE}" sibTransId="{CCB3155E-9945-4C6D-8BBE-B07BCE6D4BB1}"/>
    <dgm:cxn modelId="{0EB1EC1E-B5D4-4A34-989D-2D3DEF13472C}" srcId="{0122699C-2923-4AF5-B2D6-9A45608EFA16}" destId="{99B6CFC6-CBC9-452C-A937-89E0133D4D3D}" srcOrd="0" destOrd="0" parTransId="{A5213BF4-94B9-4B37-9137-ACBA84100262}" sibTransId="{30B8100A-0E17-4EEF-8C8D-D9E6790CA7E6}"/>
    <dgm:cxn modelId="{6B315925-D66C-4304-8BFF-04C4477E1E3B}" type="presOf" srcId="{6E19730C-23BC-451E-970F-D127215C1F95}" destId="{2AC8CB5C-E704-4DB0-B658-EA69209F073C}" srcOrd="0" destOrd="0" presId="urn:microsoft.com/office/officeart/2005/8/layout/chevron1"/>
    <dgm:cxn modelId="{CCE8B929-545A-470F-9A6D-6C80E4A42129}" type="presOf" srcId="{8EAABE99-1BBE-4B42-8613-9A1B51570322}" destId="{025A7363-3046-4099-9BA5-A7761C912847}" srcOrd="0" destOrd="0" presId="urn:microsoft.com/office/officeart/2005/8/layout/chevron1"/>
    <dgm:cxn modelId="{DE146935-FB40-4767-9F8C-DCA0CE01AE81}" srcId="{0122699C-2923-4AF5-B2D6-9A45608EFA16}" destId="{AD0C5D0F-8C6E-4656-8E55-18A7E9996EE7}" srcOrd="4" destOrd="0" parTransId="{4A9BD920-34E0-4E63-AFBA-F8A6F4BB6969}" sibTransId="{539B86BB-F4F0-426D-8B37-F276D6CE40A1}"/>
    <dgm:cxn modelId="{9849DE42-EAF1-4B27-A796-A0A6800797A3}" srcId="{0122699C-2923-4AF5-B2D6-9A45608EFA16}" destId="{84527330-579B-48B5-8E01-6E9D84793816}" srcOrd="7" destOrd="0" parTransId="{3F2B200A-3C47-497F-90C8-71DA2E1700E3}" sibTransId="{F0779DD5-36F7-4C7C-BC1C-C8A7AA00F6FB}"/>
    <dgm:cxn modelId="{278C1B68-4DD3-41E5-BE43-2EB064A50D9A}" srcId="{0122699C-2923-4AF5-B2D6-9A45608EFA16}" destId="{945BD49E-F1A9-4BD6-A096-FF5629E68B87}" srcOrd="2" destOrd="0" parTransId="{66C3D87B-1F1B-47F6-8DA2-D1D6B45346AA}" sibTransId="{7860ED4A-59FE-4FAF-A4B5-4829313329E1}"/>
    <dgm:cxn modelId="{AB7D5B68-19F4-49BE-9947-8288CBA40C37}" srcId="{0122699C-2923-4AF5-B2D6-9A45608EFA16}" destId="{76A4BE54-7A02-4761-8757-68B8FE128648}" srcOrd="8" destOrd="0" parTransId="{53931A5E-9E11-4E8F-B796-0763C3C2F9D9}" sibTransId="{5D2DF1E9-24E4-4BF6-B154-AF28CE6B47A6}"/>
    <dgm:cxn modelId="{7D77CD4B-21C0-4F72-9FE2-838B22031F61}" type="presOf" srcId="{B8D6C098-1EA4-42B7-B94C-1BBC6DEAFC4E}" destId="{CE6CB26A-B3D2-4E8C-8816-4BE499D9D565}" srcOrd="0" destOrd="0" presId="urn:microsoft.com/office/officeart/2005/8/layout/chevron1"/>
    <dgm:cxn modelId="{73A2D76F-7869-4933-B7A0-B1A2ACE91B4D}" type="presOf" srcId="{84527330-579B-48B5-8E01-6E9D84793816}" destId="{895C079C-6CF2-4507-8C19-EC97730DFAB7}" srcOrd="0" destOrd="0" presId="urn:microsoft.com/office/officeart/2005/8/layout/chevron1"/>
    <dgm:cxn modelId="{10B13354-BD12-4989-BA77-59DF10AF4451}" srcId="{0122699C-2923-4AF5-B2D6-9A45608EFA16}" destId="{FF060F95-E5FD-4DD4-87C9-3FB1D3DCFEE6}" srcOrd="3" destOrd="0" parTransId="{CCA75F99-01FB-4B7D-8039-F8ACA60F5840}" sibTransId="{0D1E9E52-936D-402F-9151-3A07F7F4F7FF}"/>
    <dgm:cxn modelId="{5BC68E59-7812-4762-9C2F-B1CC345D9CA4}" type="presOf" srcId="{E5B034C5-E723-4900-9ACF-6AA64516A62C}" destId="{235FEB5A-7D5B-4443-8177-F71460FCD70C}" srcOrd="0" destOrd="0" presId="urn:microsoft.com/office/officeart/2005/8/layout/chevron1"/>
    <dgm:cxn modelId="{93F24C88-5298-44FF-91B7-8CAA82A1EA98}" type="presOf" srcId="{0122699C-2923-4AF5-B2D6-9A45608EFA16}" destId="{1976A8E3-48BB-426E-82D6-D2DFDFA38711}" srcOrd="0" destOrd="0" presId="urn:microsoft.com/office/officeart/2005/8/layout/chevron1"/>
    <dgm:cxn modelId="{20D54190-88C1-48A4-9014-C2125D2AA364}" type="presOf" srcId="{43685424-2008-4C8C-800B-62C088E6DB5E}" destId="{613411F0-4BA2-48BF-A087-C17F30CC7607}" srcOrd="0" destOrd="0" presId="urn:microsoft.com/office/officeart/2005/8/layout/chevron1"/>
    <dgm:cxn modelId="{3095B796-4F00-49A5-8930-9DA90EBB47A3}" type="presOf" srcId="{FF060F95-E5FD-4DD4-87C9-3FB1D3DCFEE6}" destId="{44E13688-8103-45BB-9164-242AB6E85333}" srcOrd="0" destOrd="0" presId="urn:microsoft.com/office/officeart/2005/8/layout/chevron1"/>
    <dgm:cxn modelId="{27D23BB4-005F-4F3E-9C16-9FC0513E68DC}" srcId="{0122699C-2923-4AF5-B2D6-9A45608EFA16}" destId="{6B8FBF26-D9B0-440C-A03D-3CE16253A0F7}" srcOrd="9" destOrd="0" parTransId="{0E637F90-C1E7-4E98-BCBD-A712F23F18D0}" sibTransId="{3998E7DB-0355-43DD-A9F8-9EBACA3B592D}"/>
    <dgm:cxn modelId="{61499EBB-F6D3-4676-B724-BD6EB6650A10}" type="presOf" srcId="{945BD49E-F1A9-4BD6-A096-FF5629E68B87}" destId="{5625FF2C-C8A2-44EB-9343-0E7F3D5CD1B7}" srcOrd="0" destOrd="0" presId="urn:microsoft.com/office/officeart/2005/8/layout/chevron1"/>
    <dgm:cxn modelId="{D29471BC-1950-4499-B160-4158E32AE600}" type="presOf" srcId="{76A4BE54-7A02-4761-8757-68B8FE128648}" destId="{1221AC42-E1B4-4E62-B6C5-C67759BC08AE}" srcOrd="0" destOrd="0" presId="urn:microsoft.com/office/officeart/2005/8/layout/chevron1"/>
    <dgm:cxn modelId="{58969AC0-0003-4499-9AB3-CCAF21149872}" srcId="{0122699C-2923-4AF5-B2D6-9A45608EFA16}" destId="{E5B034C5-E723-4900-9ACF-6AA64516A62C}" srcOrd="5" destOrd="0" parTransId="{B6E8FE2B-1173-40E2-B23B-C66693DEA935}" sibTransId="{346D9251-23F7-49AE-B483-5A9C44256C44}"/>
    <dgm:cxn modelId="{3E01ECE1-3B38-4996-9291-631C2FC0D638}" type="presOf" srcId="{99B6CFC6-CBC9-452C-A937-89E0133D4D3D}" destId="{A92BFA5E-00BF-4631-9DB1-30D0DA4F3C34}" srcOrd="0" destOrd="0" presId="urn:microsoft.com/office/officeart/2005/8/layout/chevron1"/>
    <dgm:cxn modelId="{F53818E6-EE58-4D6F-91B3-DED3471A93A7}" type="presOf" srcId="{AD0C5D0F-8C6E-4656-8E55-18A7E9996EE7}" destId="{A4BB56CA-B5AB-4088-A2CE-D847010804C4}" srcOrd="0" destOrd="0" presId="urn:microsoft.com/office/officeart/2005/8/layout/chevron1"/>
    <dgm:cxn modelId="{3C93D1F3-96D4-4698-B0D7-7DFDC1FE5513}" srcId="{0122699C-2923-4AF5-B2D6-9A45608EFA16}" destId="{8EAABE99-1BBE-4B42-8613-9A1B51570322}" srcOrd="10" destOrd="0" parTransId="{9596D2DD-EFBE-4D4B-BFB9-7392EBCA07EE}" sibTransId="{B671FB36-CBAB-4CF5-9B76-B36B1670DB09}"/>
    <dgm:cxn modelId="{258283F4-C87E-43DF-849B-786CA3FFAFDB}" type="presOf" srcId="{6B8FBF26-D9B0-440C-A03D-3CE16253A0F7}" destId="{B7B23AFF-E77C-4C26-B5E8-CCFCB23E9DC3}" srcOrd="0" destOrd="0" presId="urn:microsoft.com/office/officeart/2005/8/layout/chevron1"/>
    <dgm:cxn modelId="{F1E4AD45-39A7-43BE-9C7C-CF0BD5BCF648}" type="presParOf" srcId="{1976A8E3-48BB-426E-82D6-D2DFDFA38711}" destId="{A92BFA5E-00BF-4631-9DB1-30D0DA4F3C34}" srcOrd="0" destOrd="0" presId="urn:microsoft.com/office/officeart/2005/8/layout/chevron1"/>
    <dgm:cxn modelId="{F3F26B16-7AF1-4995-AF42-5E3E2060D38A}" type="presParOf" srcId="{1976A8E3-48BB-426E-82D6-D2DFDFA38711}" destId="{5EBE3330-3F1C-4539-B1C3-B411541080B6}" srcOrd="1" destOrd="0" presId="urn:microsoft.com/office/officeart/2005/8/layout/chevron1"/>
    <dgm:cxn modelId="{24D7EABA-19E8-4B6F-846C-CC2D21EC56A4}" type="presParOf" srcId="{1976A8E3-48BB-426E-82D6-D2DFDFA38711}" destId="{2AC8CB5C-E704-4DB0-B658-EA69209F073C}" srcOrd="2" destOrd="0" presId="urn:microsoft.com/office/officeart/2005/8/layout/chevron1"/>
    <dgm:cxn modelId="{4CBE56EE-64B0-4D77-983F-3D1417B40662}" type="presParOf" srcId="{1976A8E3-48BB-426E-82D6-D2DFDFA38711}" destId="{5ED5624F-7215-4313-A23F-F1DF950360D7}" srcOrd="3" destOrd="0" presId="urn:microsoft.com/office/officeart/2005/8/layout/chevron1"/>
    <dgm:cxn modelId="{55B46ECC-A1CC-4135-9D75-43BD014A18D2}" type="presParOf" srcId="{1976A8E3-48BB-426E-82D6-D2DFDFA38711}" destId="{5625FF2C-C8A2-44EB-9343-0E7F3D5CD1B7}" srcOrd="4" destOrd="0" presId="urn:microsoft.com/office/officeart/2005/8/layout/chevron1"/>
    <dgm:cxn modelId="{A7446FCB-C8B3-41DE-9030-BC48490816CB}" type="presParOf" srcId="{1976A8E3-48BB-426E-82D6-D2DFDFA38711}" destId="{A7B5CE48-6301-4B51-AD0D-32445F50977F}" srcOrd="5" destOrd="0" presId="urn:microsoft.com/office/officeart/2005/8/layout/chevron1"/>
    <dgm:cxn modelId="{4EFB7C97-99A1-4144-BBD3-2A6263176E98}" type="presParOf" srcId="{1976A8E3-48BB-426E-82D6-D2DFDFA38711}" destId="{44E13688-8103-45BB-9164-242AB6E85333}" srcOrd="6" destOrd="0" presId="urn:microsoft.com/office/officeart/2005/8/layout/chevron1"/>
    <dgm:cxn modelId="{B04D36FA-200E-4013-898D-AC8EA9912058}" type="presParOf" srcId="{1976A8E3-48BB-426E-82D6-D2DFDFA38711}" destId="{AE921C39-9256-48C4-ACC7-F6E4744371D7}" srcOrd="7" destOrd="0" presId="urn:microsoft.com/office/officeart/2005/8/layout/chevron1"/>
    <dgm:cxn modelId="{8DC33671-4454-447F-BA16-4F3E357587DB}" type="presParOf" srcId="{1976A8E3-48BB-426E-82D6-D2DFDFA38711}" destId="{A4BB56CA-B5AB-4088-A2CE-D847010804C4}" srcOrd="8" destOrd="0" presId="urn:microsoft.com/office/officeart/2005/8/layout/chevron1"/>
    <dgm:cxn modelId="{7AAD2442-D795-4C39-8CFF-45D7DB244C2D}" type="presParOf" srcId="{1976A8E3-48BB-426E-82D6-D2DFDFA38711}" destId="{34A79FDF-57BE-4E49-BF07-AD10DB34B4EB}" srcOrd="9" destOrd="0" presId="urn:microsoft.com/office/officeart/2005/8/layout/chevron1"/>
    <dgm:cxn modelId="{1CC4903E-A3D1-411A-8A58-62A59010D1BC}" type="presParOf" srcId="{1976A8E3-48BB-426E-82D6-D2DFDFA38711}" destId="{235FEB5A-7D5B-4443-8177-F71460FCD70C}" srcOrd="10" destOrd="0" presId="urn:microsoft.com/office/officeart/2005/8/layout/chevron1"/>
    <dgm:cxn modelId="{6FA56FD5-80E2-4D2C-A8C3-F70F11580EF6}" type="presParOf" srcId="{1976A8E3-48BB-426E-82D6-D2DFDFA38711}" destId="{724F57A6-2504-48A4-A02A-B6AA4AEFCCEB}" srcOrd="11" destOrd="0" presId="urn:microsoft.com/office/officeart/2005/8/layout/chevron1"/>
    <dgm:cxn modelId="{08A13DBB-28B1-4325-B2D5-2B8B5B0DC741}" type="presParOf" srcId="{1976A8E3-48BB-426E-82D6-D2DFDFA38711}" destId="{613411F0-4BA2-48BF-A087-C17F30CC7607}" srcOrd="12" destOrd="0" presId="urn:microsoft.com/office/officeart/2005/8/layout/chevron1"/>
    <dgm:cxn modelId="{162844FC-6E83-4614-A8F4-B7560C8A2A79}" type="presParOf" srcId="{1976A8E3-48BB-426E-82D6-D2DFDFA38711}" destId="{1F682A51-821B-42A6-8E32-4EE0A60720A4}" srcOrd="13" destOrd="0" presId="urn:microsoft.com/office/officeart/2005/8/layout/chevron1"/>
    <dgm:cxn modelId="{C5708B2F-69AF-470A-B8BB-ECB0B7628FE8}" type="presParOf" srcId="{1976A8E3-48BB-426E-82D6-D2DFDFA38711}" destId="{895C079C-6CF2-4507-8C19-EC97730DFAB7}" srcOrd="14" destOrd="0" presId="urn:microsoft.com/office/officeart/2005/8/layout/chevron1"/>
    <dgm:cxn modelId="{0C60FF9B-EF96-44E4-8EA3-0BE01584CB53}" type="presParOf" srcId="{1976A8E3-48BB-426E-82D6-D2DFDFA38711}" destId="{610EC7AB-EB88-426E-8743-90C93F5D57D9}" srcOrd="15" destOrd="0" presId="urn:microsoft.com/office/officeart/2005/8/layout/chevron1"/>
    <dgm:cxn modelId="{13C95105-6CEA-4152-BB64-D0BD57D9D06A}" type="presParOf" srcId="{1976A8E3-48BB-426E-82D6-D2DFDFA38711}" destId="{1221AC42-E1B4-4E62-B6C5-C67759BC08AE}" srcOrd="16" destOrd="0" presId="urn:microsoft.com/office/officeart/2005/8/layout/chevron1"/>
    <dgm:cxn modelId="{F337F624-509C-4D12-995A-D196AE74F546}" type="presParOf" srcId="{1976A8E3-48BB-426E-82D6-D2DFDFA38711}" destId="{EB740FB8-35CF-4D69-8D07-7F988A478AED}" srcOrd="17" destOrd="0" presId="urn:microsoft.com/office/officeart/2005/8/layout/chevron1"/>
    <dgm:cxn modelId="{81EDC83F-5F6A-423F-BE15-A53A449E0ABA}" type="presParOf" srcId="{1976A8E3-48BB-426E-82D6-D2DFDFA38711}" destId="{B7B23AFF-E77C-4C26-B5E8-CCFCB23E9DC3}" srcOrd="18" destOrd="0" presId="urn:microsoft.com/office/officeart/2005/8/layout/chevron1"/>
    <dgm:cxn modelId="{2B3E0AD9-992E-41CA-A973-87F1DF91DC32}" type="presParOf" srcId="{1976A8E3-48BB-426E-82D6-D2DFDFA38711}" destId="{7585396B-F636-45E3-BE9E-63410F85FC6A}" srcOrd="19" destOrd="0" presId="urn:microsoft.com/office/officeart/2005/8/layout/chevron1"/>
    <dgm:cxn modelId="{0A535ED4-455E-4379-BDC4-46BF73C201D0}" type="presParOf" srcId="{1976A8E3-48BB-426E-82D6-D2DFDFA38711}" destId="{025A7363-3046-4099-9BA5-A7761C912847}" srcOrd="20" destOrd="0" presId="urn:microsoft.com/office/officeart/2005/8/layout/chevron1"/>
    <dgm:cxn modelId="{68A73A18-FE8A-4688-938A-00992DF07D08}" type="presParOf" srcId="{1976A8E3-48BB-426E-82D6-D2DFDFA38711}" destId="{1B0CB6B5-1CFD-43D8-8EAC-4C85A78660E1}" srcOrd="21" destOrd="0" presId="urn:microsoft.com/office/officeart/2005/8/layout/chevron1"/>
    <dgm:cxn modelId="{707C11D5-ADD4-4D69-9A78-3AE229D7E7D6}" type="presParOf" srcId="{1976A8E3-48BB-426E-82D6-D2DFDFA38711}" destId="{CE6CB26A-B3D2-4E8C-8816-4BE499D9D565}" srcOrd="2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FFC3D96-38E3-4EC3-A846-DF42A8EA6F4E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8E2C927-A9B5-43EA-B1B2-151491BC22B7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What are two main take away points from this lesson? </a:t>
          </a:r>
          <a:endParaRPr lang="en-GB" sz="1800" dirty="0"/>
        </a:p>
      </dgm:t>
    </dgm:pt>
    <dgm:pt modelId="{EDE1C9D2-1CE2-4C9F-990B-0CAC8FD1F62D}" type="parTrans" cxnId="{0700AD5F-0BFC-4C97-A3B0-4467840DB8FB}">
      <dgm:prSet/>
      <dgm:spPr/>
      <dgm:t>
        <a:bodyPr/>
        <a:lstStyle/>
        <a:p>
          <a:endParaRPr lang="en-GB"/>
        </a:p>
      </dgm:t>
    </dgm:pt>
    <dgm:pt modelId="{28B842D1-7338-43E9-849A-3814D5CF8CAB}" type="sibTrans" cxnId="{0700AD5F-0BFC-4C97-A3B0-4467840DB8FB}">
      <dgm:prSet/>
      <dgm:spPr/>
      <dgm:t>
        <a:bodyPr/>
        <a:lstStyle/>
        <a:p>
          <a:endParaRPr lang="en-GB"/>
        </a:p>
      </dgm:t>
    </dgm:pt>
    <dgm:pt modelId="{DD245104-39AE-4B0A-A737-EBD784BD1718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How will you apply these when programming and delivering for clients with long term health conditions? </a:t>
          </a:r>
          <a:endParaRPr lang="en-GB" sz="1800" dirty="0"/>
        </a:p>
      </dgm:t>
    </dgm:pt>
    <dgm:pt modelId="{9BD58EAF-BC60-4A94-B5FE-4F708B086309}" type="parTrans" cxnId="{68918283-9397-4B2F-9C85-0A50A5770D7F}">
      <dgm:prSet/>
      <dgm:spPr/>
      <dgm:t>
        <a:bodyPr/>
        <a:lstStyle/>
        <a:p>
          <a:endParaRPr lang="en-GB"/>
        </a:p>
      </dgm:t>
    </dgm:pt>
    <dgm:pt modelId="{4A8F42AD-A97D-4D30-B04B-7D3F2E87592C}" type="sibTrans" cxnId="{68918283-9397-4B2F-9C85-0A50A5770D7F}">
      <dgm:prSet/>
      <dgm:spPr/>
      <dgm:t>
        <a:bodyPr/>
        <a:lstStyle/>
        <a:p>
          <a:endParaRPr lang="en-GB"/>
        </a:p>
      </dgm:t>
    </dgm:pt>
    <dgm:pt modelId="{617FB86E-4754-45AB-8CE8-C299865FDDAF}" type="pres">
      <dgm:prSet presAssocID="{EFFC3D96-38E3-4EC3-A846-DF42A8EA6F4E}" presName="Name0" presStyleCnt="0">
        <dgm:presLayoutVars>
          <dgm:dir/>
          <dgm:animLvl val="lvl"/>
          <dgm:resizeHandles val="exact"/>
        </dgm:presLayoutVars>
      </dgm:prSet>
      <dgm:spPr/>
    </dgm:pt>
    <dgm:pt modelId="{030AF37C-79D8-413F-953E-0B8490B882B4}" type="pres">
      <dgm:prSet presAssocID="{DD245104-39AE-4B0A-A737-EBD784BD1718}" presName="boxAndChildren" presStyleCnt="0"/>
      <dgm:spPr/>
    </dgm:pt>
    <dgm:pt modelId="{40517FB3-2BB5-4F84-A8FF-51A81DF8D24A}" type="pres">
      <dgm:prSet presAssocID="{DD245104-39AE-4B0A-A737-EBD784BD1718}" presName="parentTextBox" presStyleLbl="node1" presStyleIdx="0" presStyleCnt="2"/>
      <dgm:spPr/>
    </dgm:pt>
    <dgm:pt modelId="{993F0B0E-E8BA-4D44-ADFD-0D9D66161974}" type="pres">
      <dgm:prSet presAssocID="{28B842D1-7338-43E9-849A-3814D5CF8CAB}" presName="sp" presStyleCnt="0"/>
      <dgm:spPr/>
    </dgm:pt>
    <dgm:pt modelId="{82379E9C-3683-416B-8D5C-221526D00006}" type="pres">
      <dgm:prSet presAssocID="{C8E2C927-A9B5-43EA-B1B2-151491BC22B7}" presName="arrowAndChildren" presStyleCnt="0"/>
      <dgm:spPr/>
    </dgm:pt>
    <dgm:pt modelId="{88C2F456-93FF-421B-8ADB-874E6AF3F6A9}" type="pres">
      <dgm:prSet presAssocID="{C8E2C927-A9B5-43EA-B1B2-151491BC22B7}" presName="parentTextArrow" presStyleLbl="node1" presStyleIdx="1" presStyleCnt="2"/>
      <dgm:spPr/>
    </dgm:pt>
  </dgm:ptLst>
  <dgm:cxnLst>
    <dgm:cxn modelId="{0700AD5F-0BFC-4C97-A3B0-4467840DB8FB}" srcId="{EFFC3D96-38E3-4EC3-A846-DF42A8EA6F4E}" destId="{C8E2C927-A9B5-43EA-B1B2-151491BC22B7}" srcOrd="0" destOrd="0" parTransId="{EDE1C9D2-1CE2-4C9F-990B-0CAC8FD1F62D}" sibTransId="{28B842D1-7338-43E9-849A-3814D5CF8CAB}"/>
    <dgm:cxn modelId="{70F31483-CB16-44A1-BA55-A4393BD7C976}" type="presOf" srcId="{EFFC3D96-38E3-4EC3-A846-DF42A8EA6F4E}" destId="{617FB86E-4754-45AB-8CE8-C299865FDDAF}" srcOrd="0" destOrd="0" presId="urn:microsoft.com/office/officeart/2005/8/layout/process4"/>
    <dgm:cxn modelId="{68918283-9397-4B2F-9C85-0A50A5770D7F}" srcId="{EFFC3D96-38E3-4EC3-A846-DF42A8EA6F4E}" destId="{DD245104-39AE-4B0A-A737-EBD784BD1718}" srcOrd="1" destOrd="0" parTransId="{9BD58EAF-BC60-4A94-B5FE-4F708B086309}" sibTransId="{4A8F42AD-A97D-4D30-B04B-7D3F2E87592C}"/>
    <dgm:cxn modelId="{982156A8-DBB1-4999-A3AF-3F4B670F7ADE}" type="presOf" srcId="{DD245104-39AE-4B0A-A737-EBD784BD1718}" destId="{40517FB3-2BB5-4F84-A8FF-51A81DF8D24A}" srcOrd="0" destOrd="0" presId="urn:microsoft.com/office/officeart/2005/8/layout/process4"/>
    <dgm:cxn modelId="{3D7DFED3-65F2-4377-B063-7924B1113FB5}" type="presOf" srcId="{C8E2C927-A9B5-43EA-B1B2-151491BC22B7}" destId="{88C2F456-93FF-421B-8ADB-874E6AF3F6A9}" srcOrd="0" destOrd="0" presId="urn:microsoft.com/office/officeart/2005/8/layout/process4"/>
    <dgm:cxn modelId="{14CF4792-AC18-444A-A3A5-B06F40EB0AA1}" type="presParOf" srcId="{617FB86E-4754-45AB-8CE8-C299865FDDAF}" destId="{030AF37C-79D8-413F-953E-0B8490B882B4}" srcOrd="0" destOrd="0" presId="urn:microsoft.com/office/officeart/2005/8/layout/process4"/>
    <dgm:cxn modelId="{03917C4F-9781-4D1D-ABF7-D35B875D2D24}" type="presParOf" srcId="{030AF37C-79D8-413F-953E-0B8490B882B4}" destId="{40517FB3-2BB5-4F84-A8FF-51A81DF8D24A}" srcOrd="0" destOrd="0" presId="urn:microsoft.com/office/officeart/2005/8/layout/process4"/>
    <dgm:cxn modelId="{4C295B9B-F67A-40D3-A5E6-81FB92083D43}" type="presParOf" srcId="{617FB86E-4754-45AB-8CE8-C299865FDDAF}" destId="{993F0B0E-E8BA-4D44-ADFD-0D9D66161974}" srcOrd="1" destOrd="0" presId="urn:microsoft.com/office/officeart/2005/8/layout/process4"/>
    <dgm:cxn modelId="{98475CF5-9FD8-4343-B577-3E93D8558E25}" type="presParOf" srcId="{617FB86E-4754-45AB-8CE8-C299865FDDAF}" destId="{82379E9C-3683-416B-8D5C-221526D00006}" srcOrd="2" destOrd="0" presId="urn:microsoft.com/office/officeart/2005/8/layout/process4"/>
    <dgm:cxn modelId="{7AD1128A-9910-4401-9672-E3E63F460E97}" type="presParOf" srcId="{82379E9C-3683-416B-8D5C-221526D00006}" destId="{88C2F456-93FF-421B-8ADB-874E6AF3F6A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8351D0F-EF5E-4224-A45D-637694FEDB2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89B518F-016D-4C3C-B42B-5888112F05CA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Find the solution or goal. </a:t>
          </a:r>
        </a:p>
      </dgm:t>
    </dgm:pt>
    <dgm:pt modelId="{FC064430-C3F3-432A-8179-290042F33F97}" type="parTrans" cxnId="{964C90B7-15A1-41B2-A49F-AE2E61FE535E}">
      <dgm:prSet/>
      <dgm:spPr/>
      <dgm:t>
        <a:bodyPr/>
        <a:lstStyle/>
        <a:p>
          <a:endParaRPr lang="en-GB"/>
        </a:p>
      </dgm:t>
    </dgm:pt>
    <dgm:pt modelId="{BF85EB19-A4C2-4D36-9077-45FFD9752B94}" type="sibTrans" cxnId="{964C90B7-15A1-41B2-A49F-AE2E61FE535E}">
      <dgm:prSet/>
      <dgm:spPr/>
      <dgm:t>
        <a:bodyPr/>
        <a:lstStyle/>
        <a:p>
          <a:endParaRPr lang="en-GB"/>
        </a:p>
      </dgm:t>
    </dgm:pt>
    <dgm:pt modelId="{BFF2C8F0-2463-44D6-9928-23D488D34DC4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Action and monitoring </a:t>
          </a:r>
        </a:p>
      </dgm:t>
    </dgm:pt>
    <dgm:pt modelId="{2A96D5DF-04F9-4C91-B87A-4D45870616B0}" type="parTrans" cxnId="{084C41F5-FD8E-45B9-9426-BE12D4F09F62}">
      <dgm:prSet/>
      <dgm:spPr/>
      <dgm:t>
        <a:bodyPr/>
        <a:lstStyle/>
        <a:p>
          <a:endParaRPr lang="en-GB"/>
        </a:p>
      </dgm:t>
    </dgm:pt>
    <dgm:pt modelId="{2C97AA12-C155-459A-BFA0-87020291C25C}" type="sibTrans" cxnId="{084C41F5-FD8E-45B9-9426-BE12D4F09F62}">
      <dgm:prSet/>
      <dgm:spPr/>
      <dgm:t>
        <a:bodyPr/>
        <a:lstStyle/>
        <a:p>
          <a:endParaRPr lang="en-GB"/>
        </a:p>
      </dgm:t>
    </dgm:pt>
    <dgm:pt modelId="{0CAA4C66-4055-4175-8D5E-97F645CEA48A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Review and adapt (maybe in a follow-on session)</a:t>
          </a:r>
        </a:p>
      </dgm:t>
    </dgm:pt>
    <dgm:pt modelId="{BDCC9EC2-58A5-49BC-A8C5-B340952C2291}" type="parTrans" cxnId="{2997E833-3AAB-4360-A672-D03C1C03264F}">
      <dgm:prSet/>
      <dgm:spPr/>
      <dgm:t>
        <a:bodyPr/>
        <a:lstStyle/>
        <a:p>
          <a:endParaRPr lang="en-GB"/>
        </a:p>
      </dgm:t>
    </dgm:pt>
    <dgm:pt modelId="{24A69920-7DB2-4EC5-91B2-9962EC014CB9}" type="sibTrans" cxnId="{2997E833-3AAB-4360-A672-D03C1C03264F}">
      <dgm:prSet/>
      <dgm:spPr/>
      <dgm:t>
        <a:bodyPr/>
        <a:lstStyle/>
        <a:p>
          <a:endParaRPr lang="en-GB"/>
        </a:p>
      </dgm:t>
    </dgm:pt>
    <dgm:pt modelId="{949B01E0-08D1-46AA-B84F-6DFAA2FBEEF5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Develop an action plan </a:t>
          </a:r>
        </a:p>
      </dgm:t>
    </dgm:pt>
    <dgm:pt modelId="{3A2B8C50-3821-43B5-B8A8-E2710EF89E8A}" type="parTrans" cxnId="{CA17724B-6178-4611-9B78-D85952C8141F}">
      <dgm:prSet/>
      <dgm:spPr/>
      <dgm:t>
        <a:bodyPr/>
        <a:lstStyle/>
        <a:p>
          <a:endParaRPr lang="en-GB"/>
        </a:p>
      </dgm:t>
    </dgm:pt>
    <dgm:pt modelId="{B125242F-0BE4-4370-AA7C-4DB00722C224}" type="sibTrans" cxnId="{CA17724B-6178-4611-9B78-D85952C8141F}">
      <dgm:prSet/>
      <dgm:spPr/>
      <dgm:t>
        <a:bodyPr/>
        <a:lstStyle/>
        <a:p>
          <a:endParaRPr lang="en-GB"/>
        </a:p>
      </dgm:t>
    </dgm:pt>
    <dgm:pt modelId="{C8B869DA-F98E-4AF1-94CB-E24AC96B3D23}" type="pres">
      <dgm:prSet presAssocID="{E8351D0F-EF5E-4224-A45D-637694FEDB2E}" presName="CompostProcess" presStyleCnt="0">
        <dgm:presLayoutVars>
          <dgm:dir/>
          <dgm:resizeHandles val="exact"/>
        </dgm:presLayoutVars>
      </dgm:prSet>
      <dgm:spPr/>
    </dgm:pt>
    <dgm:pt modelId="{3BCB20E0-0BBB-454F-860F-BA303077F194}" type="pres">
      <dgm:prSet presAssocID="{E8351D0F-EF5E-4224-A45D-637694FEDB2E}" presName="arrow" presStyleLbl="bgShp" presStyleIdx="0" presStyleCnt="1"/>
      <dgm:spPr/>
    </dgm:pt>
    <dgm:pt modelId="{D8F13396-1CE8-44C0-B9ED-DC6B13FD2EC8}" type="pres">
      <dgm:prSet presAssocID="{E8351D0F-EF5E-4224-A45D-637694FEDB2E}" presName="linearProcess" presStyleCnt="0"/>
      <dgm:spPr/>
    </dgm:pt>
    <dgm:pt modelId="{E9B0E085-94DE-4478-A37F-932DCC00866F}" type="pres">
      <dgm:prSet presAssocID="{989B518F-016D-4C3C-B42B-5888112F05CA}" presName="textNode" presStyleLbl="node1" presStyleIdx="0" presStyleCnt="4">
        <dgm:presLayoutVars>
          <dgm:bulletEnabled val="1"/>
        </dgm:presLayoutVars>
      </dgm:prSet>
      <dgm:spPr/>
    </dgm:pt>
    <dgm:pt modelId="{AB14A50E-2929-481F-A366-3F7A06DC1D3F}" type="pres">
      <dgm:prSet presAssocID="{BF85EB19-A4C2-4D36-9077-45FFD9752B94}" presName="sibTrans" presStyleCnt="0"/>
      <dgm:spPr/>
    </dgm:pt>
    <dgm:pt modelId="{9A4BC606-9C6E-4152-8ACE-52DE69E1C3A3}" type="pres">
      <dgm:prSet presAssocID="{949B01E0-08D1-46AA-B84F-6DFAA2FBEEF5}" presName="textNode" presStyleLbl="node1" presStyleIdx="1" presStyleCnt="4">
        <dgm:presLayoutVars>
          <dgm:bulletEnabled val="1"/>
        </dgm:presLayoutVars>
      </dgm:prSet>
      <dgm:spPr/>
    </dgm:pt>
    <dgm:pt modelId="{93F0F1A5-CA10-4B57-989D-A183DDBAAF50}" type="pres">
      <dgm:prSet presAssocID="{B125242F-0BE4-4370-AA7C-4DB00722C224}" presName="sibTrans" presStyleCnt="0"/>
      <dgm:spPr/>
    </dgm:pt>
    <dgm:pt modelId="{7A9E44BA-D062-4092-A755-A96B9F460E93}" type="pres">
      <dgm:prSet presAssocID="{BFF2C8F0-2463-44D6-9928-23D488D34DC4}" presName="textNode" presStyleLbl="node1" presStyleIdx="2" presStyleCnt="4">
        <dgm:presLayoutVars>
          <dgm:bulletEnabled val="1"/>
        </dgm:presLayoutVars>
      </dgm:prSet>
      <dgm:spPr/>
    </dgm:pt>
    <dgm:pt modelId="{5F124FF1-9EBA-40A9-91AE-4DAEC7F7B9F4}" type="pres">
      <dgm:prSet presAssocID="{2C97AA12-C155-459A-BFA0-87020291C25C}" presName="sibTrans" presStyleCnt="0"/>
      <dgm:spPr/>
    </dgm:pt>
    <dgm:pt modelId="{E9AC209F-0B6B-428E-A044-2342D5990DA2}" type="pres">
      <dgm:prSet presAssocID="{0CAA4C66-4055-4175-8D5E-97F645CEA48A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18572F06-2957-454D-BC1E-5C15535DBD4F}" type="presOf" srcId="{989B518F-016D-4C3C-B42B-5888112F05CA}" destId="{E9B0E085-94DE-4478-A37F-932DCC00866F}" srcOrd="0" destOrd="0" presId="urn:microsoft.com/office/officeart/2005/8/layout/hProcess9"/>
    <dgm:cxn modelId="{7149B829-72B3-40C2-8639-FF72F7BE95F6}" type="presOf" srcId="{BFF2C8F0-2463-44D6-9928-23D488D34DC4}" destId="{7A9E44BA-D062-4092-A755-A96B9F460E93}" srcOrd="0" destOrd="0" presId="urn:microsoft.com/office/officeart/2005/8/layout/hProcess9"/>
    <dgm:cxn modelId="{2997E833-3AAB-4360-A672-D03C1C03264F}" srcId="{E8351D0F-EF5E-4224-A45D-637694FEDB2E}" destId="{0CAA4C66-4055-4175-8D5E-97F645CEA48A}" srcOrd="3" destOrd="0" parTransId="{BDCC9EC2-58A5-49BC-A8C5-B340952C2291}" sibTransId="{24A69920-7DB2-4EC5-91B2-9962EC014CB9}"/>
    <dgm:cxn modelId="{CA17724B-6178-4611-9B78-D85952C8141F}" srcId="{E8351D0F-EF5E-4224-A45D-637694FEDB2E}" destId="{949B01E0-08D1-46AA-B84F-6DFAA2FBEEF5}" srcOrd="1" destOrd="0" parTransId="{3A2B8C50-3821-43B5-B8A8-E2710EF89E8A}" sibTransId="{B125242F-0BE4-4370-AA7C-4DB00722C224}"/>
    <dgm:cxn modelId="{8FE8087A-A9E4-457D-B384-2DFB89F4F87C}" type="presOf" srcId="{949B01E0-08D1-46AA-B84F-6DFAA2FBEEF5}" destId="{9A4BC606-9C6E-4152-8ACE-52DE69E1C3A3}" srcOrd="0" destOrd="0" presId="urn:microsoft.com/office/officeart/2005/8/layout/hProcess9"/>
    <dgm:cxn modelId="{964C90B7-15A1-41B2-A49F-AE2E61FE535E}" srcId="{E8351D0F-EF5E-4224-A45D-637694FEDB2E}" destId="{989B518F-016D-4C3C-B42B-5888112F05CA}" srcOrd="0" destOrd="0" parTransId="{FC064430-C3F3-432A-8179-290042F33F97}" sibTransId="{BF85EB19-A4C2-4D36-9077-45FFD9752B94}"/>
    <dgm:cxn modelId="{D225EEBF-E692-4D89-9C52-34A97DC91EFE}" type="presOf" srcId="{E8351D0F-EF5E-4224-A45D-637694FEDB2E}" destId="{C8B869DA-F98E-4AF1-94CB-E24AC96B3D23}" srcOrd="0" destOrd="0" presId="urn:microsoft.com/office/officeart/2005/8/layout/hProcess9"/>
    <dgm:cxn modelId="{5B200AC3-CCA1-4F7C-94AF-04D03FCA5167}" type="presOf" srcId="{0CAA4C66-4055-4175-8D5E-97F645CEA48A}" destId="{E9AC209F-0B6B-428E-A044-2342D5990DA2}" srcOrd="0" destOrd="0" presId="urn:microsoft.com/office/officeart/2005/8/layout/hProcess9"/>
    <dgm:cxn modelId="{084C41F5-FD8E-45B9-9426-BE12D4F09F62}" srcId="{E8351D0F-EF5E-4224-A45D-637694FEDB2E}" destId="{BFF2C8F0-2463-44D6-9928-23D488D34DC4}" srcOrd="2" destOrd="0" parTransId="{2A96D5DF-04F9-4C91-B87A-4D45870616B0}" sibTransId="{2C97AA12-C155-459A-BFA0-87020291C25C}"/>
    <dgm:cxn modelId="{6C4906DE-C456-46B3-8AC4-D3DB0CE4C832}" type="presParOf" srcId="{C8B869DA-F98E-4AF1-94CB-E24AC96B3D23}" destId="{3BCB20E0-0BBB-454F-860F-BA303077F194}" srcOrd="0" destOrd="0" presId="urn:microsoft.com/office/officeart/2005/8/layout/hProcess9"/>
    <dgm:cxn modelId="{89343898-8F1B-4E8A-B242-E8EF33797549}" type="presParOf" srcId="{C8B869DA-F98E-4AF1-94CB-E24AC96B3D23}" destId="{D8F13396-1CE8-44C0-B9ED-DC6B13FD2EC8}" srcOrd="1" destOrd="0" presId="urn:microsoft.com/office/officeart/2005/8/layout/hProcess9"/>
    <dgm:cxn modelId="{FA78AB5F-98AC-43E9-89B0-8E533558112C}" type="presParOf" srcId="{D8F13396-1CE8-44C0-B9ED-DC6B13FD2EC8}" destId="{E9B0E085-94DE-4478-A37F-932DCC00866F}" srcOrd="0" destOrd="0" presId="urn:microsoft.com/office/officeart/2005/8/layout/hProcess9"/>
    <dgm:cxn modelId="{4E8C8D1E-1988-480B-83B7-978D8D070297}" type="presParOf" srcId="{D8F13396-1CE8-44C0-B9ED-DC6B13FD2EC8}" destId="{AB14A50E-2929-481F-A366-3F7A06DC1D3F}" srcOrd="1" destOrd="0" presId="urn:microsoft.com/office/officeart/2005/8/layout/hProcess9"/>
    <dgm:cxn modelId="{048CFD49-6A63-4CDE-80AB-D7A9D5A18A72}" type="presParOf" srcId="{D8F13396-1CE8-44C0-B9ED-DC6B13FD2EC8}" destId="{9A4BC606-9C6E-4152-8ACE-52DE69E1C3A3}" srcOrd="2" destOrd="0" presId="urn:microsoft.com/office/officeart/2005/8/layout/hProcess9"/>
    <dgm:cxn modelId="{B17BDB39-5193-468F-A07C-8498B24AA5B9}" type="presParOf" srcId="{D8F13396-1CE8-44C0-B9ED-DC6B13FD2EC8}" destId="{93F0F1A5-CA10-4B57-989D-A183DDBAAF50}" srcOrd="3" destOrd="0" presId="urn:microsoft.com/office/officeart/2005/8/layout/hProcess9"/>
    <dgm:cxn modelId="{BED2F97A-4340-44D4-BB55-0E28937B3443}" type="presParOf" srcId="{D8F13396-1CE8-44C0-B9ED-DC6B13FD2EC8}" destId="{7A9E44BA-D062-4092-A755-A96B9F460E93}" srcOrd="4" destOrd="0" presId="urn:microsoft.com/office/officeart/2005/8/layout/hProcess9"/>
    <dgm:cxn modelId="{8BA7345A-7899-4E9A-8215-AD9CFC083178}" type="presParOf" srcId="{D8F13396-1CE8-44C0-B9ED-DC6B13FD2EC8}" destId="{5F124FF1-9EBA-40A9-91AE-4DAEC7F7B9F4}" srcOrd="5" destOrd="0" presId="urn:microsoft.com/office/officeart/2005/8/layout/hProcess9"/>
    <dgm:cxn modelId="{82D89B54-25C6-408A-BE38-CB130ADE4A40}" type="presParOf" srcId="{D8F13396-1CE8-44C0-B9ED-DC6B13FD2EC8}" destId="{E9AC209F-0B6B-428E-A044-2342D5990DA2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FFC3D96-38E3-4EC3-A846-DF42A8EA6F4E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8E2C927-A9B5-43EA-B1B2-151491BC22B7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What are two main take away points from this lesson? </a:t>
          </a:r>
          <a:endParaRPr lang="en-GB" sz="1800" dirty="0"/>
        </a:p>
      </dgm:t>
    </dgm:pt>
    <dgm:pt modelId="{EDE1C9D2-1CE2-4C9F-990B-0CAC8FD1F62D}" type="parTrans" cxnId="{0700AD5F-0BFC-4C97-A3B0-4467840DB8FB}">
      <dgm:prSet/>
      <dgm:spPr/>
      <dgm:t>
        <a:bodyPr/>
        <a:lstStyle/>
        <a:p>
          <a:endParaRPr lang="en-GB"/>
        </a:p>
      </dgm:t>
    </dgm:pt>
    <dgm:pt modelId="{28B842D1-7338-43E9-849A-3814D5CF8CAB}" type="sibTrans" cxnId="{0700AD5F-0BFC-4C97-A3B0-4467840DB8FB}">
      <dgm:prSet/>
      <dgm:spPr/>
      <dgm:t>
        <a:bodyPr/>
        <a:lstStyle/>
        <a:p>
          <a:endParaRPr lang="en-GB"/>
        </a:p>
      </dgm:t>
    </dgm:pt>
    <dgm:pt modelId="{DD245104-39AE-4B0A-A737-EBD784BD1718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How will you apply these when programming and delivering for clients with long term health conditions? </a:t>
          </a:r>
          <a:endParaRPr lang="en-GB" sz="1800" dirty="0"/>
        </a:p>
      </dgm:t>
    </dgm:pt>
    <dgm:pt modelId="{9BD58EAF-BC60-4A94-B5FE-4F708B086309}" type="parTrans" cxnId="{68918283-9397-4B2F-9C85-0A50A5770D7F}">
      <dgm:prSet/>
      <dgm:spPr/>
      <dgm:t>
        <a:bodyPr/>
        <a:lstStyle/>
        <a:p>
          <a:endParaRPr lang="en-GB"/>
        </a:p>
      </dgm:t>
    </dgm:pt>
    <dgm:pt modelId="{4A8F42AD-A97D-4D30-B04B-7D3F2E87592C}" type="sibTrans" cxnId="{68918283-9397-4B2F-9C85-0A50A5770D7F}">
      <dgm:prSet/>
      <dgm:spPr/>
      <dgm:t>
        <a:bodyPr/>
        <a:lstStyle/>
        <a:p>
          <a:endParaRPr lang="en-GB"/>
        </a:p>
      </dgm:t>
    </dgm:pt>
    <dgm:pt modelId="{617FB86E-4754-45AB-8CE8-C299865FDDAF}" type="pres">
      <dgm:prSet presAssocID="{EFFC3D96-38E3-4EC3-A846-DF42A8EA6F4E}" presName="Name0" presStyleCnt="0">
        <dgm:presLayoutVars>
          <dgm:dir/>
          <dgm:animLvl val="lvl"/>
          <dgm:resizeHandles val="exact"/>
        </dgm:presLayoutVars>
      </dgm:prSet>
      <dgm:spPr/>
    </dgm:pt>
    <dgm:pt modelId="{030AF37C-79D8-413F-953E-0B8490B882B4}" type="pres">
      <dgm:prSet presAssocID="{DD245104-39AE-4B0A-A737-EBD784BD1718}" presName="boxAndChildren" presStyleCnt="0"/>
      <dgm:spPr/>
    </dgm:pt>
    <dgm:pt modelId="{40517FB3-2BB5-4F84-A8FF-51A81DF8D24A}" type="pres">
      <dgm:prSet presAssocID="{DD245104-39AE-4B0A-A737-EBD784BD1718}" presName="parentTextBox" presStyleLbl="node1" presStyleIdx="0" presStyleCnt="2"/>
      <dgm:spPr/>
    </dgm:pt>
    <dgm:pt modelId="{993F0B0E-E8BA-4D44-ADFD-0D9D66161974}" type="pres">
      <dgm:prSet presAssocID="{28B842D1-7338-43E9-849A-3814D5CF8CAB}" presName="sp" presStyleCnt="0"/>
      <dgm:spPr/>
    </dgm:pt>
    <dgm:pt modelId="{82379E9C-3683-416B-8D5C-221526D00006}" type="pres">
      <dgm:prSet presAssocID="{C8E2C927-A9B5-43EA-B1B2-151491BC22B7}" presName="arrowAndChildren" presStyleCnt="0"/>
      <dgm:spPr/>
    </dgm:pt>
    <dgm:pt modelId="{88C2F456-93FF-421B-8ADB-874E6AF3F6A9}" type="pres">
      <dgm:prSet presAssocID="{C8E2C927-A9B5-43EA-B1B2-151491BC22B7}" presName="parentTextArrow" presStyleLbl="node1" presStyleIdx="1" presStyleCnt="2"/>
      <dgm:spPr/>
    </dgm:pt>
  </dgm:ptLst>
  <dgm:cxnLst>
    <dgm:cxn modelId="{0700AD5F-0BFC-4C97-A3B0-4467840DB8FB}" srcId="{EFFC3D96-38E3-4EC3-A846-DF42A8EA6F4E}" destId="{C8E2C927-A9B5-43EA-B1B2-151491BC22B7}" srcOrd="0" destOrd="0" parTransId="{EDE1C9D2-1CE2-4C9F-990B-0CAC8FD1F62D}" sibTransId="{28B842D1-7338-43E9-849A-3814D5CF8CAB}"/>
    <dgm:cxn modelId="{70F31483-CB16-44A1-BA55-A4393BD7C976}" type="presOf" srcId="{EFFC3D96-38E3-4EC3-A846-DF42A8EA6F4E}" destId="{617FB86E-4754-45AB-8CE8-C299865FDDAF}" srcOrd="0" destOrd="0" presId="urn:microsoft.com/office/officeart/2005/8/layout/process4"/>
    <dgm:cxn modelId="{68918283-9397-4B2F-9C85-0A50A5770D7F}" srcId="{EFFC3D96-38E3-4EC3-A846-DF42A8EA6F4E}" destId="{DD245104-39AE-4B0A-A737-EBD784BD1718}" srcOrd="1" destOrd="0" parTransId="{9BD58EAF-BC60-4A94-B5FE-4F708B086309}" sibTransId="{4A8F42AD-A97D-4D30-B04B-7D3F2E87592C}"/>
    <dgm:cxn modelId="{982156A8-DBB1-4999-A3AF-3F4B670F7ADE}" type="presOf" srcId="{DD245104-39AE-4B0A-A737-EBD784BD1718}" destId="{40517FB3-2BB5-4F84-A8FF-51A81DF8D24A}" srcOrd="0" destOrd="0" presId="urn:microsoft.com/office/officeart/2005/8/layout/process4"/>
    <dgm:cxn modelId="{3D7DFED3-65F2-4377-B063-7924B1113FB5}" type="presOf" srcId="{C8E2C927-A9B5-43EA-B1B2-151491BC22B7}" destId="{88C2F456-93FF-421B-8ADB-874E6AF3F6A9}" srcOrd="0" destOrd="0" presId="urn:microsoft.com/office/officeart/2005/8/layout/process4"/>
    <dgm:cxn modelId="{14CF4792-AC18-444A-A3A5-B06F40EB0AA1}" type="presParOf" srcId="{617FB86E-4754-45AB-8CE8-C299865FDDAF}" destId="{030AF37C-79D8-413F-953E-0B8490B882B4}" srcOrd="0" destOrd="0" presId="urn:microsoft.com/office/officeart/2005/8/layout/process4"/>
    <dgm:cxn modelId="{03917C4F-9781-4D1D-ABF7-D35B875D2D24}" type="presParOf" srcId="{030AF37C-79D8-413F-953E-0B8490B882B4}" destId="{40517FB3-2BB5-4F84-A8FF-51A81DF8D24A}" srcOrd="0" destOrd="0" presId="urn:microsoft.com/office/officeart/2005/8/layout/process4"/>
    <dgm:cxn modelId="{4C295B9B-F67A-40D3-A5E6-81FB92083D43}" type="presParOf" srcId="{617FB86E-4754-45AB-8CE8-C299865FDDAF}" destId="{993F0B0E-E8BA-4D44-ADFD-0D9D66161974}" srcOrd="1" destOrd="0" presId="urn:microsoft.com/office/officeart/2005/8/layout/process4"/>
    <dgm:cxn modelId="{98475CF5-9FD8-4343-B577-3E93D8558E25}" type="presParOf" srcId="{617FB86E-4754-45AB-8CE8-C299865FDDAF}" destId="{82379E9C-3683-416B-8D5C-221526D00006}" srcOrd="2" destOrd="0" presId="urn:microsoft.com/office/officeart/2005/8/layout/process4"/>
    <dgm:cxn modelId="{7AD1128A-9910-4401-9672-E3E63F460E97}" type="presParOf" srcId="{82379E9C-3683-416B-8D5C-221526D00006}" destId="{88C2F456-93FF-421B-8ADB-874E6AF3F6A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CD18E9-210D-4271-8934-97B9FB174B64}">
      <dsp:nvSpPr>
        <dsp:cNvPr id="0" name=""/>
        <dsp:cNvSpPr/>
      </dsp:nvSpPr>
      <dsp:spPr>
        <a:xfrm>
          <a:off x="3475853" y="2274699"/>
          <a:ext cx="2172414" cy="2172414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Self-efficacy</a:t>
          </a:r>
          <a:endParaRPr lang="en-GB" sz="340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793996" y="2592842"/>
        <a:ext cx="1536128" cy="1536128"/>
      </dsp:txXfrm>
    </dsp:sp>
    <dsp:sp modelId="{68F1DE64-D9FE-4AA6-97AC-F97B8ACE74BC}">
      <dsp:nvSpPr>
        <dsp:cNvPr id="0" name=""/>
        <dsp:cNvSpPr/>
      </dsp:nvSpPr>
      <dsp:spPr>
        <a:xfrm rot="11700000">
          <a:off x="1833217" y="2536692"/>
          <a:ext cx="1616319" cy="61913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E0E2F-BD8D-4368-AAA7-2B10DE54FDDE}">
      <dsp:nvSpPr>
        <dsp:cNvPr id="0" name=""/>
        <dsp:cNvSpPr/>
      </dsp:nvSpPr>
      <dsp:spPr>
        <a:xfrm>
          <a:off x="828857" y="1811576"/>
          <a:ext cx="2063793" cy="1651034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Own experiences</a:t>
          </a:r>
          <a:endParaRPr lang="en-GB" sz="250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877214" y="1859933"/>
        <a:ext cx="1967079" cy="1554320"/>
      </dsp:txXfrm>
    </dsp:sp>
    <dsp:sp modelId="{D80FFBEF-9C91-49E1-8180-8F7A68BCEFF8}">
      <dsp:nvSpPr>
        <dsp:cNvPr id="0" name=""/>
        <dsp:cNvSpPr/>
      </dsp:nvSpPr>
      <dsp:spPr>
        <a:xfrm rot="14700000">
          <a:off x="2913550" y="1249200"/>
          <a:ext cx="1616319" cy="61913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3394C6-9A9E-4EC1-BE51-AC25A704E7EA}">
      <dsp:nvSpPr>
        <dsp:cNvPr id="0" name=""/>
        <dsp:cNvSpPr/>
      </dsp:nvSpPr>
      <dsp:spPr>
        <a:xfrm>
          <a:off x="2348270" y="811"/>
          <a:ext cx="2063793" cy="1651034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Experiences of others (role-modelling)</a:t>
          </a:r>
        </a:p>
      </dsp:txBody>
      <dsp:txXfrm>
        <a:off x="2396627" y="49168"/>
        <a:ext cx="1967079" cy="1554320"/>
      </dsp:txXfrm>
    </dsp:sp>
    <dsp:sp modelId="{A4A0E63C-1EEF-4FDE-83F8-574A71729EB5}">
      <dsp:nvSpPr>
        <dsp:cNvPr id="0" name=""/>
        <dsp:cNvSpPr/>
      </dsp:nvSpPr>
      <dsp:spPr>
        <a:xfrm rot="17700000">
          <a:off x="4594251" y="1249200"/>
          <a:ext cx="1616319" cy="61913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3EC15-7D1E-42CC-A80C-F96806D92042}">
      <dsp:nvSpPr>
        <dsp:cNvPr id="0" name=""/>
        <dsp:cNvSpPr/>
      </dsp:nvSpPr>
      <dsp:spPr>
        <a:xfrm>
          <a:off x="4712057" y="811"/>
          <a:ext cx="2063793" cy="1651034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Verbal persuasion</a:t>
          </a:r>
        </a:p>
      </dsp:txBody>
      <dsp:txXfrm>
        <a:off x="4760414" y="49168"/>
        <a:ext cx="1967079" cy="1554320"/>
      </dsp:txXfrm>
    </dsp:sp>
    <dsp:sp modelId="{E38DC37F-AD61-4BBE-9C1F-21230195B033}">
      <dsp:nvSpPr>
        <dsp:cNvPr id="0" name=""/>
        <dsp:cNvSpPr/>
      </dsp:nvSpPr>
      <dsp:spPr>
        <a:xfrm rot="20700000">
          <a:off x="5674584" y="2536692"/>
          <a:ext cx="1616319" cy="61913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95463C-A54E-4971-962E-6B2C81645CB9}">
      <dsp:nvSpPr>
        <dsp:cNvPr id="0" name=""/>
        <dsp:cNvSpPr/>
      </dsp:nvSpPr>
      <dsp:spPr>
        <a:xfrm>
          <a:off x="6231469" y="1811576"/>
          <a:ext cx="2063793" cy="1651034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Physiological and affective states</a:t>
          </a:r>
          <a:endParaRPr lang="en-GB" sz="250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279826" y="1859933"/>
        <a:ext cx="1967079" cy="15543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2CE10-0A2E-43B8-8F87-F989E0B3B41A}">
      <dsp:nvSpPr>
        <dsp:cNvPr id="0" name=""/>
        <dsp:cNvSpPr/>
      </dsp:nvSpPr>
      <dsp:spPr>
        <a:xfrm>
          <a:off x="671728" y="0"/>
          <a:ext cx="9453603" cy="426717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308413-2947-43F4-89AD-5D86BB4D727F}">
      <dsp:nvSpPr>
        <dsp:cNvPr id="0" name=""/>
        <dsp:cNvSpPr/>
      </dsp:nvSpPr>
      <dsp:spPr>
        <a:xfrm>
          <a:off x="3801" y="1280152"/>
          <a:ext cx="2469840" cy="1706870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latin typeface="Arial" panose="020B0604020202020204" pitchFamily="34" charset="0"/>
              <a:cs typeface="Arial" panose="020B0604020202020204" pitchFamily="34" charset="0"/>
            </a:rPr>
            <a:t>Engage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Start the conversation and build rapport  </a:t>
          </a:r>
        </a:p>
      </dsp:txBody>
      <dsp:txXfrm>
        <a:off x="87124" y="1363475"/>
        <a:ext cx="2303194" cy="1540224"/>
      </dsp:txXfrm>
    </dsp:sp>
    <dsp:sp modelId="{EAF13AB8-84A8-407D-AF58-158AEC113B09}">
      <dsp:nvSpPr>
        <dsp:cNvPr id="0" name=""/>
        <dsp:cNvSpPr/>
      </dsp:nvSpPr>
      <dsp:spPr>
        <a:xfrm>
          <a:off x="2885282" y="1280152"/>
          <a:ext cx="2469840" cy="1706870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latin typeface="Arial" panose="020B0604020202020204" pitchFamily="34" charset="0"/>
              <a:cs typeface="Arial" panose="020B0604020202020204" pitchFamily="34" charset="0"/>
            </a:rPr>
            <a:t>Focus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kern="1200" dirty="0">
              <a:latin typeface="Arial" panose="020B0604020202020204" pitchFamily="34" charset="0"/>
              <a:cs typeface="Arial" panose="020B0604020202020204" pitchFamily="34" charset="0"/>
            </a:rPr>
            <a:t>Identify and agree the </a:t>
          </a:r>
          <a:r>
            <a:rPr lang="en-GB" sz="1800" b="1" kern="1200" dirty="0">
              <a:latin typeface="Arial" panose="020B0604020202020204" pitchFamily="34" charset="0"/>
              <a:cs typeface="Arial" panose="020B0604020202020204" pitchFamily="34" charset="0"/>
            </a:rPr>
            <a:t>purpose</a:t>
          </a:r>
          <a:r>
            <a:rPr lang="en-GB" sz="1800" b="0" kern="1200" dirty="0">
              <a:latin typeface="Arial" panose="020B0604020202020204" pitchFamily="34" charset="0"/>
              <a:cs typeface="Arial" panose="020B0604020202020204" pitchFamily="34" charset="0"/>
            </a:rPr>
            <a:t> of the conversation.</a:t>
          </a:r>
        </a:p>
      </dsp:txBody>
      <dsp:txXfrm>
        <a:off x="2968605" y="1363475"/>
        <a:ext cx="2303194" cy="1540224"/>
      </dsp:txXfrm>
    </dsp:sp>
    <dsp:sp modelId="{29878F3B-34EF-43F7-A9E1-33461151D9D0}">
      <dsp:nvSpPr>
        <dsp:cNvPr id="0" name=""/>
        <dsp:cNvSpPr/>
      </dsp:nvSpPr>
      <dsp:spPr>
        <a:xfrm>
          <a:off x="5766763" y="1280152"/>
          <a:ext cx="2469840" cy="1706870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latin typeface="Arial" panose="020B0604020202020204" pitchFamily="34" charset="0"/>
              <a:cs typeface="Arial" panose="020B0604020202020204" pitchFamily="34" charset="0"/>
            </a:rPr>
            <a:t>Evoke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Increase </a:t>
          </a:r>
          <a:r>
            <a:rPr lang="en-GB" sz="1800" b="1" kern="1200" dirty="0">
              <a:latin typeface="Arial" panose="020B0604020202020204" pitchFamily="34" charset="0"/>
              <a:cs typeface="Arial" panose="020B0604020202020204" pitchFamily="34" charset="0"/>
            </a:rPr>
            <a:t>motivational language </a:t>
          </a: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used by the person.</a:t>
          </a:r>
        </a:p>
      </dsp:txBody>
      <dsp:txXfrm>
        <a:off x="5850086" y="1363475"/>
        <a:ext cx="2303194" cy="1540224"/>
      </dsp:txXfrm>
    </dsp:sp>
    <dsp:sp modelId="{08300B56-51AB-47C7-B9C0-81570FB996DA}">
      <dsp:nvSpPr>
        <dsp:cNvPr id="0" name=""/>
        <dsp:cNvSpPr/>
      </dsp:nvSpPr>
      <dsp:spPr>
        <a:xfrm>
          <a:off x="8648244" y="1280152"/>
          <a:ext cx="2469840" cy="1706870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latin typeface="Arial" panose="020B0604020202020204" pitchFamily="34" charset="0"/>
              <a:cs typeface="Arial" panose="020B0604020202020204" pitchFamily="34" charset="0"/>
            </a:rPr>
            <a:t>Plan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Establish their </a:t>
          </a:r>
          <a:r>
            <a:rPr lang="en-GB" sz="1800" b="1" kern="1200" dirty="0">
              <a:latin typeface="Arial" panose="020B0604020202020204" pitchFamily="34" charset="0"/>
              <a:cs typeface="Arial" panose="020B0604020202020204" pitchFamily="34" charset="0"/>
            </a:rPr>
            <a:t>commitment</a:t>
          </a: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en-GB" sz="1800" b="1" kern="1200" dirty="0">
              <a:latin typeface="Arial" panose="020B0604020202020204" pitchFamily="34" charset="0"/>
              <a:cs typeface="Arial" panose="020B0604020202020204" pitchFamily="34" charset="0"/>
            </a:rPr>
            <a:t>plan</a:t>
          </a: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 the next steps. </a:t>
          </a:r>
        </a:p>
      </dsp:txBody>
      <dsp:txXfrm>
        <a:off x="8731567" y="1363475"/>
        <a:ext cx="2303194" cy="15402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BFF3F8-EE4D-4424-94DD-C37F17986120}">
      <dsp:nvSpPr>
        <dsp:cNvPr id="0" name=""/>
        <dsp:cNvSpPr/>
      </dsp:nvSpPr>
      <dsp:spPr>
        <a:xfrm>
          <a:off x="1411357" y="0"/>
          <a:ext cx="5377069" cy="5377069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59C1CC-A03F-4CB7-8C83-8810EE738164}">
      <dsp:nvSpPr>
        <dsp:cNvPr id="0" name=""/>
        <dsp:cNvSpPr/>
      </dsp:nvSpPr>
      <dsp:spPr>
        <a:xfrm>
          <a:off x="1815396" y="629410"/>
          <a:ext cx="2097056" cy="2097056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latin typeface="Arial" panose="020B0604020202020204" pitchFamily="34" charset="0"/>
              <a:cs typeface="Arial" panose="020B0604020202020204" pitchFamily="34" charset="0"/>
            </a:rPr>
            <a:t>What are the benefits of making a change? </a:t>
          </a:r>
        </a:p>
      </dsp:txBody>
      <dsp:txXfrm>
        <a:off x="1917766" y="731780"/>
        <a:ext cx="1892316" cy="1892316"/>
      </dsp:txXfrm>
    </dsp:sp>
    <dsp:sp modelId="{AB7CFBEF-ECA7-4CBB-A808-DE6ADBCCC46E}">
      <dsp:nvSpPr>
        <dsp:cNvPr id="0" name=""/>
        <dsp:cNvSpPr/>
      </dsp:nvSpPr>
      <dsp:spPr>
        <a:xfrm>
          <a:off x="4180547" y="510821"/>
          <a:ext cx="2097056" cy="2097056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>
              <a:latin typeface="Arial" panose="020B0604020202020204" pitchFamily="34" charset="0"/>
              <a:cs typeface="Arial" panose="020B0604020202020204" pitchFamily="34" charset="0"/>
            </a:rPr>
            <a:t>What are the benefits of staying the same?</a:t>
          </a:r>
        </a:p>
      </dsp:txBody>
      <dsp:txXfrm>
        <a:off x="4282917" y="613191"/>
        <a:ext cx="1892316" cy="1892316"/>
      </dsp:txXfrm>
    </dsp:sp>
    <dsp:sp modelId="{6EBBE2E5-B98C-4406-ACCC-F714CB347F01}">
      <dsp:nvSpPr>
        <dsp:cNvPr id="0" name=""/>
        <dsp:cNvSpPr/>
      </dsp:nvSpPr>
      <dsp:spPr>
        <a:xfrm>
          <a:off x="1922178" y="2769190"/>
          <a:ext cx="2097056" cy="2097056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>
              <a:latin typeface="Arial" panose="020B0604020202020204" pitchFamily="34" charset="0"/>
              <a:cs typeface="Arial" panose="020B0604020202020204" pitchFamily="34" charset="0"/>
            </a:rPr>
            <a:t>What are the disadvantages of making a change?</a:t>
          </a:r>
        </a:p>
      </dsp:txBody>
      <dsp:txXfrm>
        <a:off x="2024548" y="2871560"/>
        <a:ext cx="1892316" cy="1892316"/>
      </dsp:txXfrm>
    </dsp:sp>
    <dsp:sp modelId="{4E0DDEB1-5FAB-447D-AD8E-2171B2E81DB8}">
      <dsp:nvSpPr>
        <dsp:cNvPr id="0" name=""/>
        <dsp:cNvSpPr/>
      </dsp:nvSpPr>
      <dsp:spPr>
        <a:xfrm>
          <a:off x="4180547" y="2769190"/>
          <a:ext cx="2097056" cy="2097056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>
              <a:latin typeface="Arial" panose="020B0604020202020204" pitchFamily="34" charset="0"/>
              <a:cs typeface="Arial" panose="020B0604020202020204" pitchFamily="34" charset="0"/>
            </a:rPr>
            <a:t>What are the disadvantages of staying the same?</a:t>
          </a:r>
        </a:p>
      </dsp:txBody>
      <dsp:txXfrm>
        <a:off x="4282917" y="2871560"/>
        <a:ext cx="1892316" cy="18923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2BFA5E-00BF-4631-9DB1-30D0DA4F3C34}">
      <dsp:nvSpPr>
        <dsp:cNvPr id="0" name=""/>
        <dsp:cNvSpPr/>
      </dsp:nvSpPr>
      <dsp:spPr>
        <a:xfrm>
          <a:off x="4005" y="582973"/>
          <a:ext cx="986243" cy="394497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>
              <a:latin typeface="Arial" panose="020B0604020202020204" pitchFamily="34" charset="0"/>
              <a:cs typeface="Arial" panose="020B0604020202020204" pitchFamily="34" charset="0"/>
            </a:rPr>
            <a:t>LOW</a:t>
          </a:r>
        </a:p>
      </dsp:txBody>
      <dsp:txXfrm>
        <a:off x="201254" y="582973"/>
        <a:ext cx="591746" cy="394497"/>
      </dsp:txXfrm>
    </dsp:sp>
    <dsp:sp modelId="{2AC8CB5C-E704-4DB0-B658-EA69209F073C}">
      <dsp:nvSpPr>
        <dsp:cNvPr id="0" name=""/>
        <dsp:cNvSpPr/>
      </dsp:nvSpPr>
      <dsp:spPr>
        <a:xfrm>
          <a:off x="891624" y="582973"/>
          <a:ext cx="986243" cy="394497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sp:txBody>
      <dsp:txXfrm>
        <a:off x="1088873" y="582973"/>
        <a:ext cx="591746" cy="394497"/>
      </dsp:txXfrm>
    </dsp:sp>
    <dsp:sp modelId="{5625FF2C-C8A2-44EB-9343-0E7F3D5CD1B7}">
      <dsp:nvSpPr>
        <dsp:cNvPr id="0" name=""/>
        <dsp:cNvSpPr/>
      </dsp:nvSpPr>
      <dsp:spPr>
        <a:xfrm>
          <a:off x="1779244" y="582973"/>
          <a:ext cx="986243" cy="394497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sp:txBody>
      <dsp:txXfrm>
        <a:off x="1976493" y="582973"/>
        <a:ext cx="591746" cy="394497"/>
      </dsp:txXfrm>
    </dsp:sp>
    <dsp:sp modelId="{44E13688-8103-45BB-9164-242AB6E85333}">
      <dsp:nvSpPr>
        <dsp:cNvPr id="0" name=""/>
        <dsp:cNvSpPr/>
      </dsp:nvSpPr>
      <dsp:spPr>
        <a:xfrm>
          <a:off x="2666863" y="582973"/>
          <a:ext cx="986243" cy="394497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sp:txBody>
      <dsp:txXfrm>
        <a:off x="2864112" y="582973"/>
        <a:ext cx="591746" cy="394497"/>
      </dsp:txXfrm>
    </dsp:sp>
    <dsp:sp modelId="{A4BB56CA-B5AB-4088-A2CE-D847010804C4}">
      <dsp:nvSpPr>
        <dsp:cNvPr id="0" name=""/>
        <dsp:cNvSpPr/>
      </dsp:nvSpPr>
      <dsp:spPr>
        <a:xfrm>
          <a:off x="3554483" y="582973"/>
          <a:ext cx="986243" cy="394497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>
              <a:latin typeface="Arial" panose="020B0604020202020204" pitchFamily="34" charset="0"/>
              <a:cs typeface="Arial" panose="020B0604020202020204" pitchFamily="34" charset="0"/>
            </a:rPr>
            <a:t>4</a:t>
          </a:r>
        </a:p>
      </dsp:txBody>
      <dsp:txXfrm>
        <a:off x="3751732" y="582973"/>
        <a:ext cx="591746" cy="394497"/>
      </dsp:txXfrm>
    </dsp:sp>
    <dsp:sp modelId="{235FEB5A-7D5B-4443-8177-F71460FCD70C}">
      <dsp:nvSpPr>
        <dsp:cNvPr id="0" name=""/>
        <dsp:cNvSpPr/>
      </dsp:nvSpPr>
      <dsp:spPr>
        <a:xfrm>
          <a:off x="4442102" y="582973"/>
          <a:ext cx="986243" cy="394497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>
              <a:latin typeface="Arial" panose="020B0604020202020204" pitchFamily="34" charset="0"/>
              <a:cs typeface="Arial" panose="020B0604020202020204" pitchFamily="34" charset="0"/>
            </a:rPr>
            <a:t>5</a:t>
          </a:r>
        </a:p>
      </dsp:txBody>
      <dsp:txXfrm>
        <a:off x="4639351" y="582973"/>
        <a:ext cx="591746" cy="394497"/>
      </dsp:txXfrm>
    </dsp:sp>
    <dsp:sp modelId="{613411F0-4BA2-48BF-A087-C17F30CC7607}">
      <dsp:nvSpPr>
        <dsp:cNvPr id="0" name=""/>
        <dsp:cNvSpPr/>
      </dsp:nvSpPr>
      <dsp:spPr>
        <a:xfrm>
          <a:off x="5329721" y="582973"/>
          <a:ext cx="986243" cy="394497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>
              <a:latin typeface="Arial" panose="020B0604020202020204" pitchFamily="34" charset="0"/>
              <a:cs typeface="Arial" panose="020B0604020202020204" pitchFamily="34" charset="0"/>
            </a:rPr>
            <a:t>6</a:t>
          </a:r>
        </a:p>
      </dsp:txBody>
      <dsp:txXfrm>
        <a:off x="5526970" y="582973"/>
        <a:ext cx="591746" cy="394497"/>
      </dsp:txXfrm>
    </dsp:sp>
    <dsp:sp modelId="{895C079C-6CF2-4507-8C19-EC97730DFAB7}">
      <dsp:nvSpPr>
        <dsp:cNvPr id="0" name=""/>
        <dsp:cNvSpPr/>
      </dsp:nvSpPr>
      <dsp:spPr>
        <a:xfrm>
          <a:off x="6217341" y="582973"/>
          <a:ext cx="986243" cy="394497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>
              <a:latin typeface="Arial" panose="020B0604020202020204" pitchFamily="34" charset="0"/>
              <a:cs typeface="Arial" panose="020B0604020202020204" pitchFamily="34" charset="0"/>
            </a:rPr>
            <a:t>7</a:t>
          </a:r>
        </a:p>
      </dsp:txBody>
      <dsp:txXfrm>
        <a:off x="6414590" y="582973"/>
        <a:ext cx="591746" cy="394497"/>
      </dsp:txXfrm>
    </dsp:sp>
    <dsp:sp modelId="{1221AC42-E1B4-4E62-B6C5-C67759BC08AE}">
      <dsp:nvSpPr>
        <dsp:cNvPr id="0" name=""/>
        <dsp:cNvSpPr/>
      </dsp:nvSpPr>
      <dsp:spPr>
        <a:xfrm>
          <a:off x="7104960" y="582973"/>
          <a:ext cx="986243" cy="394497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>
              <a:latin typeface="Arial" panose="020B0604020202020204" pitchFamily="34" charset="0"/>
              <a:cs typeface="Arial" panose="020B0604020202020204" pitchFamily="34" charset="0"/>
            </a:rPr>
            <a:t>8</a:t>
          </a:r>
        </a:p>
      </dsp:txBody>
      <dsp:txXfrm>
        <a:off x="7302209" y="582973"/>
        <a:ext cx="591746" cy="394497"/>
      </dsp:txXfrm>
    </dsp:sp>
    <dsp:sp modelId="{B7B23AFF-E77C-4C26-B5E8-CCFCB23E9DC3}">
      <dsp:nvSpPr>
        <dsp:cNvPr id="0" name=""/>
        <dsp:cNvSpPr/>
      </dsp:nvSpPr>
      <dsp:spPr>
        <a:xfrm>
          <a:off x="7992580" y="582973"/>
          <a:ext cx="986243" cy="394497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>
              <a:latin typeface="Arial" panose="020B0604020202020204" pitchFamily="34" charset="0"/>
              <a:cs typeface="Arial" panose="020B0604020202020204" pitchFamily="34" charset="0"/>
            </a:rPr>
            <a:t>9</a:t>
          </a:r>
        </a:p>
      </dsp:txBody>
      <dsp:txXfrm>
        <a:off x="8189829" y="582973"/>
        <a:ext cx="591746" cy="394497"/>
      </dsp:txXfrm>
    </dsp:sp>
    <dsp:sp modelId="{025A7363-3046-4099-9BA5-A7761C912847}">
      <dsp:nvSpPr>
        <dsp:cNvPr id="0" name=""/>
        <dsp:cNvSpPr/>
      </dsp:nvSpPr>
      <dsp:spPr>
        <a:xfrm>
          <a:off x="8880199" y="582973"/>
          <a:ext cx="986243" cy="394497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>
              <a:latin typeface="Arial" panose="020B0604020202020204" pitchFamily="34" charset="0"/>
              <a:cs typeface="Arial" panose="020B0604020202020204" pitchFamily="34" charset="0"/>
            </a:rPr>
            <a:t>10</a:t>
          </a:r>
        </a:p>
      </dsp:txBody>
      <dsp:txXfrm>
        <a:off x="9077448" y="582973"/>
        <a:ext cx="591746" cy="394497"/>
      </dsp:txXfrm>
    </dsp:sp>
    <dsp:sp modelId="{CE6CB26A-B3D2-4E8C-8816-4BE499D9D565}">
      <dsp:nvSpPr>
        <dsp:cNvPr id="0" name=""/>
        <dsp:cNvSpPr/>
      </dsp:nvSpPr>
      <dsp:spPr>
        <a:xfrm>
          <a:off x="9767818" y="582973"/>
          <a:ext cx="986243" cy="394497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>
              <a:latin typeface="Arial" panose="020B0604020202020204" pitchFamily="34" charset="0"/>
              <a:cs typeface="Arial" panose="020B0604020202020204" pitchFamily="34" charset="0"/>
            </a:rPr>
            <a:t>HIGH</a:t>
          </a:r>
        </a:p>
      </dsp:txBody>
      <dsp:txXfrm>
        <a:off x="9965067" y="582973"/>
        <a:ext cx="591746" cy="3944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517FB3-2BB5-4F84-A8FF-51A81DF8D24A}">
      <dsp:nvSpPr>
        <dsp:cNvPr id="0" name=""/>
        <dsp:cNvSpPr/>
      </dsp:nvSpPr>
      <dsp:spPr>
        <a:xfrm>
          <a:off x="0" y="2573481"/>
          <a:ext cx="10327172" cy="1688482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How will you apply these when programming and delivering for clients with long term health conditions? </a:t>
          </a:r>
          <a:endParaRPr lang="en-GB" sz="1800" kern="1200" dirty="0"/>
        </a:p>
      </dsp:txBody>
      <dsp:txXfrm>
        <a:off x="0" y="2573481"/>
        <a:ext cx="10327172" cy="1688482"/>
      </dsp:txXfrm>
    </dsp:sp>
    <dsp:sp modelId="{88C2F456-93FF-421B-8ADB-874E6AF3F6A9}">
      <dsp:nvSpPr>
        <dsp:cNvPr id="0" name=""/>
        <dsp:cNvSpPr/>
      </dsp:nvSpPr>
      <dsp:spPr>
        <a:xfrm rot="10800000">
          <a:off x="0" y="1922"/>
          <a:ext cx="10327172" cy="2596886"/>
        </a:xfrm>
        <a:prstGeom prst="upArrowCallou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What are two main take away points from this lesson? </a:t>
          </a:r>
          <a:endParaRPr lang="en-GB" sz="1800" kern="1200" dirty="0"/>
        </a:p>
      </dsp:txBody>
      <dsp:txXfrm rot="10800000">
        <a:off x="0" y="1922"/>
        <a:ext cx="10327172" cy="16873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CB20E0-0BBB-454F-860F-BA303077F194}">
      <dsp:nvSpPr>
        <dsp:cNvPr id="0" name=""/>
        <dsp:cNvSpPr/>
      </dsp:nvSpPr>
      <dsp:spPr>
        <a:xfrm>
          <a:off x="777488" y="0"/>
          <a:ext cx="8811535" cy="313082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B0E085-94DE-4478-A37F-932DCC00866F}">
      <dsp:nvSpPr>
        <dsp:cNvPr id="0" name=""/>
        <dsp:cNvSpPr/>
      </dsp:nvSpPr>
      <dsp:spPr>
        <a:xfrm>
          <a:off x="3543" y="939247"/>
          <a:ext cx="2302094" cy="1252330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Find the solution or goal. </a:t>
          </a:r>
        </a:p>
      </dsp:txBody>
      <dsp:txXfrm>
        <a:off x="64677" y="1000381"/>
        <a:ext cx="2179826" cy="1130062"/>
      </dsp:txXfrm>
    </dsp:sp>
    <dsp:sp modelId="{9A4BC606-9C6E-4152-8ACE-52DE69E1C3A3}">
      <dsp:nvSpPr>
        <dsp:cNvPr id="0" name=""/>
        <dsp:cNvSpPr/>
      </dsp:nvSpPr>
      <dsp:spPr>
        <a:xfrm>
          <a:off x="2689320" y="939247"/>
          <a:ext cx="2302094" cy="1252330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Develop an action plan </a:t>
          </a:r>
        </a:p>
      </dsp:txBody>
      <dsp:txXfrm>
        <a:off x="2750454" y="1000381"/>
        <a:ext cx="2179826" cy="1130062"/>
      </dsp:txXfrm>
    </dsp:sp>
    <dsp:sp modelId="{7A9E44BA-D062-4092-A755-A96B9F460E93}">
      <dsp:nvSpPr>
        <dsp:cNvPr id="0" name=""/>
        <dsp:cNvSpPr/>
      </dsp:nvSpPr>
      <dsp:spPr>
        <a:xfrm>
          <a:off x="5375097" y="939247"/>
          <a:ext cx="2302094" cy="1252330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Action and monitoring </a:t>
          </a:r>
        </a:p>
      </dsp:txBody>
      <dsp:txXfrm>
        <a:off x="5436231" y="1000381"/>
        <a:ext cx="2179826" cy="1130062"/>
      </dsp:txXfrm>
    </dsp:sp>
    <dsp:sp modelId="{E9AC209F-0B6B-428E-A044-2342D5990DA2}">
      <dsp:nvSpPr>
        <dsp:cNvPr id="0" name=""/>
        <dsp:cNvSpPr/>
      </dsp:nvSpPr>
      <dsp:spPr>
        <a:xfrm>
          <a:off x="8060874" y="939247"/>
          <a:ext cx="2302094" cy="1252330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Review and adapt (maybe in a follow-on session)</a:t>
          </a:r>
        </a:p>
      </dsp:txBody>
      <dsp:txXfrm>
        <a:off x="8122008" y="1000381"/>
        <a:ext cx="2179826" cy="11300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517FB3-2BB5-4F84-A8FF-51A81DF8D24A}">
      <dsp:nvSpPr>
        <dsp:cNvPr id="0" name=""/>
        <dsp:cNvSpPr/>
      </dsp:nvSpPr>
      <dsp:spPr>
        <a:xfrm>
          <a:off x="0" y="2573481"/>
          <a:ext cx="10327172" cy="1688482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How will you apply these when programming and delivering for clients with long term health conditions? </a:t>
          </a:r>
          <a:endParaRPr lang="en-GB" sz="1800" kern="1200" dirty="0"/>
        </a:p>
      </dsp:txBody>
      <dsp:txXfrm>
        <a:off x="0" y="2573481"/>
        <a:ext cx="10327172" cy="1688482"/>
      </dsp:txXfrm>
    </dsp:sp>
    <dsp:sp modelId="{88C2F456-93FF-421B-8ADB-874E6AF3F6A9}">
      <dsp:nvSpPr>
        <dsp:cNvPr id="0" name=""/>
        <dsp:cNvSpPr/>
      </dsp:nvSpPr>
      <dsp:spPr>
        <a:xfrm rot="10800000">
          <a:off x="0" y="1922"/>
          <a:ext cx="10327172" cy="2596886"/>
        </a:xfrm>
        <a:prstGeom prst="upArrowCallou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What are two main take away points from this lesson? </a:t>
          </a:r>
          <a:endParaRPr lang="en-GB" sz="1800" kern="1200" dirty="0"/>
        </a:p>
      </dsp:txBody>
      <dsp:txXfrm rot="10800000">
        <a:off x="0" y="1922"/>
        <a:ext cx="10327172" cy="16873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D366-E570-40CA-8BC8-F6CF5AD280D1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55FD3-CE27-4D82-9F9C-8FB12DA17A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313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F047E-1CFE-C5C0-3E58-D9DD81E1A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83901236-0C7F-EA5A-617C-E334F687E5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64141468-DA41-A5F1-BBF0-E23FAF14D5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F16ED0B3-61C8-AB16-0658-EFDB03927C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6061BCC-994E-49DC-BE46-EA7E5B443721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738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5BC3F-DCF0-AF50-38A3-58FFA98D4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F315CE35-D42A-6C5C-5983-7D3B82BD79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99FDA021-016B-E9CD-EBAD-46C253BCF6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6A619552-1C21-D048-26F7-9B11FD8768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6061BCC-994E-49DC-BE46-EA7E5B443721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88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BBFD5-73AD-3701-A762-EB594CDCD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0FE33C2C-402C-FF64-4D6C-AEA44443689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2EB83CD3-4385-20E2-B1A4-76F10CA9FB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E9B680AE-E144-0468-2023-5C8A838B6B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6061BCC-994E-49DC-BE46-EA7E5B443721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117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08CF9-520E-5424-4A06-E17E56EFDC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68C0D0-BB9C-216E-21F8-E06F77ABEF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825146-294F-3D33-2266-68FE356C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B42-81F1-4B59-B137-E646F899276D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A04B5-C188-EFA5-5BEC-CB191BA0A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01087-1B48-48B8-FD4C-AB3846076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258-BE45-4EC0-AEC7-8A408AA52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846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6E4F3-9D50-9925-9947-572D3BC2C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26DF4D-32F0-2C3F-1CED-5122DE4DBC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666FF9-A0F3-9718-61B4-4CAB6F698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B42-81F1-4B59-B137-E646F899276D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544B8D-60F9-A0F7-FE4B-53681964D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C8FDD5-3661-9202-BF4F-63F5E15F7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258-BE45-4EC0-AEC7-8A408AA52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169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0D1913-5ED5-D86F-47BD-62CDCB1A70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8270EC-B2BF-345E-4E03-5E340ABBB7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BBFA77-D9F0-58F7-68DB-740D7AF83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B42-81F1-4B59-B137-E646F899276D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CBC7B3-9CCE-54EC-7FAE-E7D53E1E0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3C133-5605-992B-E9A8-CDF445233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258-BE45-4EC0-AEC7-8A408AA52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401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-1"/>
            <a:ext cx="12192000" cy="6858001"/>
          </a:xfrm>
          <a:prstGeom prst="rect">
            <a:avLst/>
          </a:prstGeom>
          <a:noFill/>
        </p:spPr>
        <p:txBody>
          <a:bodyPr lIns="720000" tIns="2304000" rIns="3600000"/>
          <a:lstStyle>
            <a:lvl1pPr marL="0" indent="0" algn="l">
              <a:lnSpc>
                <a:spcPts val="4600"/>
              </a:lnSpc>
              <a:buFont typeface="Arial" panose="020B0604020202020204" pitchFamily="34" charset="0"/>
              <a:buNone/>
              <a:defRPr lang="fr-FR" sz="3600" b="0" i="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Nunc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in mi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 at vitae ligula. </a:t>
            </a:r>
            <a:r>
              <a:rPr lang="en-US" err="1"/>
              <a:t>Phasellus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sit</a:t>
            </a:r>
          </a:p>
        </p:txBody>
      </p:sp>
      <p:pic>
        <p:nvPicPr>
          <p:cNvPr id="11" name="Picture 10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675" y="5588725"/>
            <a:ext cx="720000" cy="720000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701749" y="1950239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 userDrawn="1"/>
        </p:nvSpPr>
        <p:spPr>
          <a:xfrm>
            <a:off x="5682343" y="-2799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4448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438">
          <p15:clr>
            <a:srgbClr val="FBAE40"/>
          </p15:clr>
        </p15:guide>
        <p15:guide id="3" pos="7242">
          <p15:clr>
            <a:srgbClr val="FBAE40"/>
          </p15:clr>
        </p15:guide>
        <p15:guide id="4" pos="3838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orient="horz" pos="214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908049"/>
            <a:ext cx="5040314" cy="709991"/>
          </a:xfrm>
          <a:prstGeom prst="rect">
            <a:avLst/>
          </a:prstGeom>
          <a:ln w="12700">
            <a:noFill/>
          </a:ln>
        </p:spPr>
        <p:txBody>
          <a:bodyPr vert="horz" lIns="0" tIns="0" rIns="0" bIns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sz="2600" b="0" i="0" baseline="0">
                <a:solidFill>
                  <a:srgbClr val="0070C0"/>
                </a:solidFill>
                <a:latin typeface="Arial"/>
                <a:cs typeface="Arial"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/>
              <a:t>This is a basic page 2 column layout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95326" y="2636874"/>
            <a:ext cx="10801350" cy="3671850"/>
          </a:xfrm>
          <a:prstGeom prst="rect">
            <a:avLst/>
          </a:prstGeom>
        </p:spPr>
        <p:txBody>
          <a:bodyPr vert="horz" wrap="square" lIns="0" tIns="0" rIns="0" bIns="0" numCol="2" spcCol="720000">
            <a:noAutofit/>
          </a:bodyPr>
          <a:lstStyle>
            <a:lvl1pPr marL="0" marR="0" indent="0" algn="l" defTabSz="457200" rtl="0" eaLnBrk="1" fontAlgn="auto" latinLnBrk="0" hangingPunct="1">
              <a:lnSpc>
                <a:spcPts val="22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400" b="0" i="0" baseline="0">
                <a:effectLst/>
                <a:latin typeface="Body"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Oculorum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 Plato, </a:t>
            </a:r>
            <a:r>
              <a:rPr lang="en-GB" err="1"/>
              <a:t>est</a:t>
            </a:r>
            <a:r>
              <a:rPr lang="en-GB"/>
              <a:t> in </a:t>
            </a:r>
            <a:r>
              <a:rPr lang="en-GB" err="1"/>
              <a:t>nobis</a:t>
            </a:r>
            <a:r>
              <a:rPr lang="en-GB"/>
              <a:t> </a:t>
            </a:r>
            <a:r>
              <a:rPr lang="en-GB" err="1"/>
              <a:t>sensus</a:t>
            </a:r>
            <a:r>
              <a:rPr lang="en-GB"/>
              <a:t> </a:t>
            </a:r>
            <a:r>
              <a:rPr lang="en-GB" err="1"/>
              <a:t>acerrimus</a:t>
            </a:r>
            <a:r>
              <a:rPr lang="en-GB"/>
              <a:t>, </a:t>
            </a:r>
            <a:r>
              <a:rPr lang="en-GB" err="1"/>
              <a:t>quibus</a:t>
            </a:r>
            <a:r>
              <a:rPr lang="en-GB"/>
              <a:t> </a:t>
            </a:r>
            <a:r>
              <a:rPr lang="en-GB" err="1"/>
              <a:t>sapientiam</a:t>
            </a:r>
            <a:r>
              <a:rPr lang="en-GB"/>
              <a:t> non </a:t>
            </a:r>
            <a:r>
              <a:rPr lang="en-GB" err="1"/>
              <a:t>cernimus</a:t>
            </a:r>
            <a:r>
              <a:rPr lang="en-GB"/>
              <a:t>.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quam </a:t>
            </a:r>
            <a:r>
              <a:rPr lang="en-GB" err="1"/>
              <a:t>vellet</a:t>
            </a:r>
            <a:r>
              <a:rPr lang="en-GB"/>
              <a:t> </a:t>
            </a:r>
            <a:r>
              <a:rPr lang="en-GB" err="1"/>
              <a:t>iniquus</a:t>
            </a:r>
            <a:r>
              <a:rPr lang="en-GB"/>
              <a:t> </a:t>
            </a:r>
            <a:r>
              <a:rPr lang="en-GB" err="1"/>
              <a:t>iustus</a:t>
            </a:r>
            <a:r>
              <a:rPr lang="en-GB"/>
              <a:t> </a:t>
            </a:r>
            <a:r>
              <a:rPr lang="en-GB" err="1"/>
              <a:t>poterat</a:t>
            </a:r>
            <a:r>
              <a:rPr lang="en-GB"/>
              <a:t> </a:t>
            </a:r>
            <a:r>
              <a:rPr lang="en-GB" err="1"/>
              <a:t>inpune</a:t>
            </a:r>
            <a:r>
              <a:rPr lang="en-GB"/>
              <a:t>. Quasi </a:t>
            </a:r>
            <a:r>
              <a:rPr lang="en-GB" err="1"/>
              <a:t>vero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, </a:t>
            </a:r>
            <a:r>
              <a:rPr lang="en-GB" err="1"/>
              <a:t>perpetua</a:t>
            </a:r>
            <a:r>
              <a:rPr lang="en-GB"/>
              <a:t> </a:t>
            </a:r>
            <a:r>
              <a:rPr lang="en-GB" err="1"/>
              <a:t>oratio</a:t>
            </a:r>
            <a:r>
              <a:rPr lang="en-GB"/>
              <a:t> </a:t>
            </a:r>
            <a:r>
              <a:rPr lang="en-GB" err="1"/>
              <a:t>rhetorum</a:t>
            </a:r>
            <a:r>
              <a:rPr lang="en-GB"/>
              <a:t> </a:t>
            </a:r>
            <a:r>
              <a:rPr lang="en-GB" err="1"/>
              <a:t>solum</a:t>
            </a:r>
            <a:r>
              <a:rPr lang="en-GB"/>
              <a:t>, non </a:t>
            </a:r>
            <a:r>
              <a:rPr lang="en-GB" err="1"/>
              <a:t>etiam</a:t>
            </a:r>
            <a:r>
              <a:rPr lang="en-GB"/>
              <a:t> </a:t>
            </a:r>
            <a:r>
              <a:rPr lang="en-GB" err="1"/>
              <a:t>philosophorum</a:t>
            </a:r>
            <a:r>
              <a:rPr lang="en-GB"/>
              <a:t> sit. Scio </a:t>
            </a:r>
            <a:r>
              <a:rPr lang="en-GB" err="1"/>
              <a:t>enim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quosdam</a:t>
            </a:r>
            <a:r>
              <a:rPr lang="en-GB"/>
              <a:t>, qui </a:t>
            </a:r>
            <a:r>
              <a:rPr lang="en-GB" err="1"/>
              <a:t>quavis</a:t>
            </a:r>
            <a:r>
              <a:rPr lang="en-GB"/>
              <a:t> lingua </a:t>
            </a:r>
            <a:r>
              <a:rPr lang="en-GB" err="1"/>
              <a:t>philosophari</a:t>
            </a:r>
            <a:r>
              <a:rPr lang="en-GB"/>
              <a:t> </a:t>
            </a:r>
            <a:r>
              <a:rPr lang="en-GB" err="1"/>
              <a:t>possint</a:t>
            </a:r>
            <a:r>
              <a:rPr lang="en-GB"/>
              <a:t>; </a:t>
            </a:r>
            <a:r>
              <a:rPr lang="en-GB" err="1"/>
              <a:t>Nescio</a:t>
            </a:r>
            <a:r>
              <a:rPr lang="en-GB"/>
              <a:t> quo </a:t>
            </a:r>
            <a:r>
              <a:rPr lang="en-GB" err="1"/>
              <a:t>modo</a:t>
            </a:r>
            <a:r>
              <a:rPr lang="en-GB"/>
              <a:t> </a:t>
            </a:r>
            <a:r>
              <a:rPr lang="en-GB" err="1"/>
              <a:t>praetervolavit</a:t>
            </a:r>
            <a:r>
              <a:rPr lang="en-GB"/>
              <a:t> </a:t>
            </a:r>
            <a:r>
              <a:rPr lang="en-GB" err="1"/>
              <a:t>oratio</a:t>
            </a:r>
            <a:r>
              <a:rPr lang="en-GB"/>
              <a:t>. </a:t>
            </a:r>
            <a:r>
              <a:rPr lang="en-GB" err="1"/>
              <a:t>Ita</a:t>
            </a:r>
            <a:r>
              <a:rPr lang="en-GB"/>
              <a:t> </a:t>
            </a:r>
            <a:r>
              <a:rPr lang="en-GB" err="1"/>
              <a:t>graviter</a:t>
            </a:r>
            <a:r>
              <a:rPr lang="en-GB"/>
              <a:t> et severe </a:t>
            </a:r>
            <a:r>
              <a:rPr lang="en-GB" err="1"/>
              <a:t>voluptatem</a:t>
            </a:r>
            <a:r>
              <a:rPr lang="en-GB"/>
              <a:t> </a:t>
            </a:r>
            <a:r>
              <a:rPr lang="en-GB" err="1"/>
              <a:t>secrevit</a:t>
            </a:r>
            <a:r>
              <a:rPr lang="en-GB"/>
              <a:t> a bono. Duo </a:t>
            </a:r>
            <a:r>
              <a:rPr lang="en-GB" err="1"/>
              <a:t>Reges</a:t>
            </a:r>
            <a:r>
              <a:rPr lang="en-GB"/>
              <a:t>: </a:t>
            </a:r>
            <a:r>
              <a:rPr lang="en-GB" err="1"/>
              <a:t>constructio</a:t>
            </a:r>
            <a:r>
              <a:rPr lang="en-GB"/>
              <a:t> </a:t>
            </a:r>
            <a:r>
              <a:rPr lang="en-GB" err="1"/>
              <a:t>interrete</a:t>
            </a:r>
            <a:r>
              <a:rPr lang="en-GB"/>
              <a:t>. </a:t>
            </a:r>
            <a:r>
              <a:rPr lang="en-GB" err="1"/>
              <a:t>Negat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</a:t>
            </a:r>
            <a:r>
              <a:rPr lang="en-GB" err="1"/>
              <a:t>summo</a:t>
            </a:r>
            <a:r>
              <a:rPr lang="en-GB"/>
              <a:t> bono </a:t>
            </a:r>
            <a:r>
              <a:rPr lang="en-GB" err="1"/>
              <a:t>afferre</a:t>
            </a:r>
            <a:r>
              <a:rPr lang="en-GB"/>
              <a:t> </a:t>
            </a:r>
            <a:r>
              <a:rPr lang="en-GB" err="1"/>
              <a:t>incrementum</a:t>
            </a:r>
            <a:r>
              <a:rPr lang="en-GB"/>
              <a:t> diem. </a:t>
            </a:r>
            <a:r>
              <a:rPr lang="en-GB" err="1"/>
              <a:t>Sed</a:t>
            </a:r>
            <a:r>
              <a:rPr lang="en-GB"/>
              <a:t> quid ages tandem, </a:t>
            </a:r>
            <a:r>
              <a:rPr lang="en-GB" err="1"/>
              <a:t>si</a:t>
            </a:r>
            <a:r>
              <a:rPr lang="en-GB"/>
              <a:t> </a:t>
            </a:r>
            <a:r>
              <a:rPr lang="en-GB" err="1"/>
              <a:t>utilitas</a:t>
            </a:r>
            <a:r>
              <a:rPr lang="en-GB"/>
              <a:t> ab </a:t>
            </a:r>
            <a:r>
              <a:rPr lang="en-GB" err="1"/>
              <a:t>amicitia</a:t>
            </a:r>
            <a:r>
              <a:rPr lang="en-GB"/>
              <a:t>, </a:t>
            </a:r>
            <a:r>
              <a:rPr lang="en-GB" err="1"/>
              <a:t>ut</a:t>
            </a:r>
            <a:r>
              <a:rPr lang="en-GB"/>
              <a:t> fit </a:t>
            </a:r>
            <a:r>
              <a:rPr lang="en-GB" err="1"/>
              <a:t>saepe</a:t>
            </a:r>
            <a:r>
              <a:rPr lang="en-GB"/>
              <a:t>, </a:t>
            </a:r>
            <a:r>
              <a:rPr lang="en-GB" err="1"/>
              <a:t>defecerit</a:t>
            </a:r>
            <a:r>
              <a:rPr lang="en-GB"/>
              <a:t>? </a:t>
            </a:r>
            <a:r>
              <a:rPr lang="en-GB" err="1"/>
              <a:t>Conferam</a:t>
            </a:r>
            <a:r>
              <a:rPr lang="en-GB"/>
              <a:t> </a:t>
            </a:r>
            <a:r>
              <a:rPr lang="en-GB" err="1"/>
              <a:t>tecum</a:t>
            </a:r>
            <a:r>
              <a:rPr lang="en-GB"/>
              <a:t>, quam </a:t>
            </a:r>
            <a:r>
              <a:rPr lang="en-GB" err="1"/>
              <a:t>cuique</a:t>
            </a:r>
            <a:r>
              <a:rPr lang="en-GB"/>
              <a:t> verso rem </a:t>
            </a:r>
            <a:r>
              <a:rPr lang="en-GB" err="1"/>
              <a:t>subicias</a:t>
            </a:r>
            <a:r>
              <a:rPr lang="en-GB"/>
              <a:t>; </a:t>
            </a:r>
          </a:p>
          <a:p>
            <a:r>
              <a:rPr lang="en-GB" err="1"/>
              <a:t>Expressa</a:t>
            </a:r>
            <a:r>
              <a:rPr lang="en-GB"/>
              <a:t> </a:t>
            </a:r>
            <a:r>
              <a:rPr lang="en-GB" err="1"/>
              <a:t>vero</a:t>
            </a:r>
            <a:r>
              <a:rPr lang="en-GB"/>
              <a:t> in </a:t>
            </a:r>
            <a:r>
              <a:rPr lang="en-GB" err="1"/>
              <a:t>iis</a:t>
            </a:r>
            <a:r>
              <a:rPr lang="en-GB"/>
              <a:t> </a:t>
            </a:r>
            <a:r>
              <a:rPr lang="en-GB" err="1"/>
              <a:t>aetatibus</a:t>
            </a:r>
            <a:r>
              <a:rPr lang="en-GB"/>
              <a:t>, quae </a:t>
            </a:r>
            <a:r>
              <a:rPr lang="en-GB" err="1"/>
              <a:t>iam</a:t>
            </a:r>
            <a:r>
              <a:rPr lang="en-GB"/>
              <a:t> </a:t>
            </a:r>
            <a:r>
              <a:rPr lang="en-GB" err="1"/>
              <a:t>confirmatae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. Quid Zeno? </a:t>
            </a:r>
            <a:r>
              <a:rPr lang="en-GB" err="1"/>
              <a:t>Iam</a:t>
            </a:r>
            <a:r>
              <a:rPr lang="en-GB"/>
              <a:t> in </a:t>
            </a:r>
            <a:r>
              <a:rPr lang="en-GB" err="1"/>
              <a:t>altera</a:t>
            </a:r>
            <a:r>
              <a:rPr lang="en-GB"/>
              <a:t> </a:t>
            </a:r>
            <a:r>
              <a:rPr lang="en-GB" err="1"/>
              <a:t>philosophiae</a:t>
            </a:r>
            <a:r>
              <a:rPr lang="en-GB"/>
              <a:t> parte. </a:t>
            </a:r>
            <a:r>
              <a:rPr lang="en-GB" err="1"/>
              <a:t>Hunc</a:t>
            </a:r>
            <a:r>
              <a:rPr lang="en-GB"/>
              <a:t> </a:t>
            </a:r>
            <a:r>
              <a:rPr lang="en-GB" err="1"/>
              <a:t>vos</a:t>
            </a:r>
            <a:r>
              <a:rPr lang="en-GB"/>
              <a:t> </a:t>
            </a:r>
            <a:r>
              <a:rPr lang="en-GB" err="1"/>
              <a:t>beatum</a:t>
            </a:r>
            <a:r>
              <a:rPr lang="en-GB"/>
              <a:t>; </a:t>
            </a:r>
            <a:r>
              <a:rPr lang="en-GB" err="1"/>
              <a:t>Quia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honesto</a:t>
            </a:r>
            <a:r>
              <a:rPr lang="en-GB"/>
              <a:t> </a:t>
            </a:r>
            <a:r>
              <a:rPr lang="en-GB" err="1"/>
              <a:t>quic</a:t>
            </a:r>
            <a:r>
              <a:rPr lang="en-GB"/>
              <a:t> quam </a:t>
            </a:r>
            <a:r>
              <a:rPr lang="en-GB" err="1"/>
              <a:t>honestius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turpi</a:t>
            </a:r>
            <a:r>
              <a:rPr lang="en-GB"/>
              <a:t> </a:t>
            </a:r>
            <a:r>
              <a:rPr lang="en-GB" err="1"/>
              <a:t>turpius</a:t>
            </a:r>
            <a:r>
              <a:rPr lang="en-GB"/>
              <a:t>. </a:t>
            </a:r>
            <a:r>
              <a:rPr lang="en-GB" err="1"/>
              <a:t>Poterat</a:t>
            </a:r>
            <a:r>
              <a:rPr lang="en-GB"/>
              <a:t> </a:t>
            </a:r>
            <a:r>
              <a:rPr lang="en-GB" err="1"/>
              <a:t>autem</a:t>
            </a:r>
            <a:r>
              <a:rPr lang="en-GB"/>
              <a:t> </a:t>
            </a:r>
            <a:r>
              <a:rPr lang="en-GB" err="1"/>
              <a:t>inpune</a:t>
            </a:r>
            <a:r>
              <a:rPr lang="en-GB"/>
              <a:t>; </a:t>
            </a:r>
            <a:r>
              <a:rPr lang="en-GB" err="1"/>
              <a:t>Ita</a:t>
            </a:r>
            <a:r>
              <a:rPr lang="en-GB"/>
              <a:t> </a:t>
            </a:r>
            <a:r>
              <a:rPr lang="en-GB" err="1"/>
              <a:t>multo</a:t>
            </a:r>
            <a:r>
              <a:rPr lang="en-GB"/>
              <a:t> sanguine </a:t>
            </a:r>
            <a:r>
              <a:rPr lang="en-GB" err="1"/>
              <a:t>profuso</a:t>
            </a:r>
            <a:r>
              <a:rPr lang="en-GB"/>
              <a:t> in </a:t>
            </a:r>
            <a:r>
              <a:rPr lang="en-GB" err="1"/>
              <a:t>laetitia</a:t>
            </a:r>
            <a:r>
              <a:rPr lang="en-GB"/>
              <a:t> et in </a:t>
            </a:r>
            <a:r>
              <a:rPr lang="en-GB" err="1"/>
              <a:t>victoria</a:t>
            </a:r>
            <a:r>
              <a:rPr lang="en-GB"/>
              <a:t> </a:t>
            </a:r>
            <a:r>
              <a:rPr lang="en-GB" err="1"/>
              <a:t>est</a:t>
            </a:r>
            <a:r>
              <a:rPr lang="en-GB"/>
              <a:t> </a:t>
            </a:r>
            <a:r>
              <a:rPr lang="en-GB" err="1"/>
              <a:t>mortuus</a:t>
            </a:r>
            <a:r>
              <a:rPr lang="en-GB"/>
              <a:t>. </a:t>
            </a:r>
            <a:r>
              <a:rPr lang="en-GB" err="1"/>
              <a:t>Atque</a:t>
            </a:r>
            <a:r>
              <a:rPr lang="en-GB"/>
              <a:t> </a:t>
            </a:r>
            <a:r>
              <a:rPr lang="en-GB" err="1"/>
              <a:t>haec</a:t>
            </a:r>
            <a:r>
              <a:rPr lang="en-GB"/>
              <a:t> </a:t>
            </a:r>
            <a:r>
              <a:rPr lang="en-GB" err="1"/>
              <a:t>ita</a:t>
            </a:r>
            <a:r>
              <a:rPr lang="en-GB"/>
              <a:t> </a:t>
            </a:r>
            <a:r>
              <a:rPr lang="en-GB" err="1"/>
              <a:t>iustitiae</a:t>
            </a:r>
            <a:r>
              <a:rPr lang="en-GB"/>
              <a:t> </a:t>
            </a:r>
            <a:r>
              <a:rPr lang="en-GB" err="1"/>
              <a:t>propria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,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virtutum</a:t>
            </a:r>
            <a:r>
              <a:rPr lang="en-GB"/>
              <a:t> </a:t>
            </a:r>
            <a:r>
              <a:rPr lang="en-GB" err="1"/>
              <a:t>reliquarum</a:t>
            </a:r>
            <a:r>
              <a:rPr lang="en-GB"/>
              <a:t> </a:t>
            </a:r>
            <a:r>
              <a:rPr lang="en-GB" err="1"/>
              <a:t>communia</a:t>
            </a:r>
            <a:r>
              <a:rPr lang="en-GB"/>
              <a:t>. </a:t>
            </a:r>
            <a:r>
              <a:rPr lang="en-GB" err="1"/>
              <a:t>Stulti</a:t>
            </a:r>
            <a:r>
              <a:rPr lang="en-GB"/>
              <a:t> </a:t>
            </a:r>
            <a:r>
              <a:rPr lang="en-GB" err="1"/>
              <a:t>autem</a:t>
            </a:r>
            <a:r>
              <a:rPr lang="en-GB"/>
              <a:t> </a:t>
            </a:r>
            <a:r>
              <a:rPr lang="en-GB" err="1"/>
              <a:t>malorum</a:t>
            </a:r>
            <a:r>
              <a:rPr lang="en-GB"/>
              <a:t> </a:t>
            </a:r>
            <a:r>
              <a:rPr lang="en-GB" err="1"/>
              <a:t>memoria</a:t>
            </a:r>
            <a:r>
              <a:rPr lang="en-GB"/>
              <a:t> </a:t>
            </a:r>
            <a:r>
              <a:rPr lang="en-GB" err="1"/>
              <a:t>torquentur</a:t>
            </a:r>
            <a:r>
              <a:rPr lang="en-GB"/>
              <a:t>, </a:t>
            </a:r>
            <a:r>
              <a:rPr lang="en-GB" err="1"/>
              <a:t>sapientes</a:t>
            </a:r>
            <a:r>
              <a:rPr lang="en-GB"/>
              <a:t> bona </a:t>
            </a:r>
            <a:r>
              <a:rPr lang="en-GB" err="1"/>
              <a:t>praeterita</a:t>
            </a:r>
            <a:r>
              <a:rPr lang="en-GB"/>
              <a:t> grata </a:t>
            </a:r>
            <a:r>
              <a:rPr lang="en-GB" err="1"/>
              <a:t>recordatione</a:t>
            </a:r>
            <a:r>
              <a:rPr lang="en-GB"/>
              <a:t> </a:t>
            </a:r>
            <a:r>
              <a:rPr lang="en-GB" err="1"/>
              <a:t>renovata</a:t>
            </a:r>
            <a:r>
              <a:rPr lang="en-GB"/>
              <a:t> </a:t>
            </a:r>
            <a:r>
              <a:rPr lang="en-GB" err="1"/>
              <a:t>delectant</a:t>
            </a:r>
            <a:r>
              <a:rPr lang="en-GB"/>
              <a:t>. Cur </a:t>
            </a:r>
            <a:r>
              <a:rPr lang="en-GB" err="1"/>
              <a:t>fortior</a:t>
            </a:r>
            <a:r>
              <a:rPr lang="en-GB"/>
              <a:t> sit, </a:t>
            </a:r>
            <a:r>
              <a:rPr lang="en-GB" err="1"/>
              <a:t>si</a:t>
            </a:r>
            <a:r>
              <a:rPr lang="en-GB"/>
              <a:t> </a:t>
            </a:r>
            <a:r>
              <a:rPr lang="en-GB" err="1"/>
              <a:t>illud</a:t>
            </a:r>
            <a:r>
              <a:rPr lang="en-GB"/>
              <a:t>, quod </a:t>
            </a:r>
            <a:r>
              <a:rPr lang="en-GB" err="1"/>
              <a:t>tute</a:t>
            </a:r>
            <a:r>
              <a:rPr lang="en-GB"/>
              <a:t> </a:t>
            </a:r>
            <a:r>
              <a:rPr lang="en-GB" err="1"/>
              <a:t>concedis</a:t>
            </a:r>
            <a:r>
              <a:rPr lang="en-GB"/>
              <a:t>, </a:t>
            </a:r>
            <a:r>
              <a:rPr lang="en-GB" err="1"/>
              <a:t>asperum</a:t>
            </a:r>
            <a:r>
              <a:rPr lang="en-GB"/>
              <a:t> et </a:t>
            </a:r>
            <a:r>
              <a:rPr lang="en-GB" err="1"/>
              <a:t>vix</a:t>
            </a:r>
            <a:r>
              <a:rPr lang="en-GB"/>
              <a:t> </a:t>
            </a:r>
            <a:r>
              <a:rPr lang="en-GB" err="1"/>
              <a:t>ferendum</a:t>
            </a:r>
            <a:r>
              <a:rPr lang="en-GB"/>
              <a:t> </a:t>
            </a:r>
            <a:r>
              <a:rPr lang="en-GB" err="1"/>
              <a:t>putabit</a:t>
            </a:r>
            <a:r>
              <a:rPr lang="en-GB"/>
              <a:t>? </a:t>
            </a:r>
            <a:r>
              <a:rPr lang="en-GB" err="1"/>
              <a:t>Incommoda</a:t>
            </a:r>
            <a:r>
              <a:rPr lang="en-GB"/>
              <a:t> </a:t>
            </a:r>
            <a:r>
              <a:rPr lang="en-GB" err="1"/>
              <a:t>autem</a:t>
            </a:r>
            <a:r>
              <a:rPr lang="en-GB"/>
              <a:t> et </a:t>
            </a:r>
            <a:r>
              <a:rPr lang="en-GB" err="1"/>
              <a:t>commoda-ita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</a:t>
            </a:r>
            <a:r>
              <a:rPr lang="en-GB" err="1"/>
              <a:t>estmata</a:t>
            </a:r>
            <a:r>
              <a:rPr lang="en-GB"/>
              <a:t> et </a:t>
            </a:r>
            <a:r>
              <a:rPr lang="en-GB" err="1"/>
              <a:t>dustmata</a:t>
            </a:r>
            <a:r>
              <a:rPr lang="en-GB"/>
              <a:t> </a:t>
            </a:r>
            <a:r>
              <a:rPr lang="en-GB" err="1"/>
              <a:t>appello-communia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voluerunt</a:t>
            </a:r>
            <a:r>
              <a:rPr lang="en-GB"/>
              <a:t>, </a:t>
            </a:r>
            <a:r>
              <a:rPr lang="en-GB" err="1"/>
              <a:t>paria</a:t>
            </a:r>
            <a:r>
              <a:rPr lang="en-GB"/>
              <a:t> </a:t>
            </a:r>
            <a:r>
              <a:rPr lang="en-GB" err="1"/>
              <a:t>noluerunt</a:t>
            </a:r>
            <a:r>
              <a:rPr lang="en-GB"/>
              <a:t>.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461052" y="908050"/>
            <a:ext cx="5040313" cy="128240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ts val="25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8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 err="1"/>
              <a:t>Expressa</a:t>
            </a:r>
            <a:r>
              <a:rPr lang="en-GB"/>
              <a:t> </a:t>
            </a:r>
            <a:r>
              <a:rPr lang="en-GB" err="1"/>
              <a:t>vero</a:t>
            </a:r>
            <a:r>
              <a:rPr lang="en-GB"/>
              <a:t> in </a:t>
            </a:r>
            <a:r>
              <a:rPr lang="en-GB" err="1"/>
              <a:t>iis</a:t>
            </a:r>
            <a:r>
              <a:rPr lang="en-GB"/>
              <a:t> </a:t>
            </a:r>
            <a:r>
              <a:rPr lang="en-GB" err="1"/>
              <a:t>aetatibus</a:t>
            </a:r>
            <a:r>
              <a:rPr lang="en-GB"/>
              <a:t>, quae </a:t>
            </a:r>
            <a:r>
              <a:rPr lang="en-GB" err="1"/>
              <a:t>iam</a:t>
            </a:r>
            <a:r>
              <a:rPr lang="en-GB"/>
              <a:t> </a:t>
            </a:r>
            <a:r>
              <a:rPr lang="en-GB" err="1"/>
              <a:t>confirmatae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. Quid Zeno? </a:t>
            </a:r>
            <a:r>
              <a:rPr lang="en-GB" err="1"/>
              <a:t>Iam</a:t>
            </a:r>
            <a:r>
              <a:rPr lang="en-GB"/>
              <a:t> in </a:t>
            </a:r>
            <a:r>
              <a:rPr lang="en-GB" err="1"/>
              <a:t>altera</a:t>
            </a:r>
            <a:r>
              <a:rPr lang="en-GB"/>
              <a:t> </a:t>
            </a:r>
            <a:r>
              <a:rPr lang="en-GB" err="1"/>
              <a:t>philosophiae</a:t>
            </a:r>
            <a:r>
              <a:rPr lang="en-GB"/>
              <a:t> parte. </a:t>
            </a:r>
            <a:r>
              <a:rPr lang="en-GB" err="1"/>
              <a:t>Hunc</a:t>
            </a:r>
            <a:r>
              <a:rPr lang="en-GB"/>
              <a:t> </a:t>
            </a:r>
            <a:r>
              <a:rPr lang="en-GB" err="1"/>
              <a:t>vos</a:t>
            </a:r>
            <a:r>
              <a:rPr lang="en-GB"/>
              <a:t> </a:t>
            </a:r>
            <a:r>
              <a:rPr lang="en-GB" err="1"/>
              <a:t>beatum</a:t>
            </a:r>
            <a:r>
              <a:rPr lang="en-GB"/>
              <a:t>; </a:t>
            </a:r>
            <a:r>
              <a:rPr lang="en-GB" err="1"/>
              <a:t>Quia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honesto</a:t>
            </a:r>
            <a:r>
              <a:rPr lang="en-GB"/>
              <a:t> </a:t>
            </a:r>
            <a:r>
              <a:rPr lang="en-GB" err="1"/>
              <a:t>quic</a:t>
            </a:r>
            <a:r>
              <a:rPr lang="en-GB"/>
              <a:t> quam </a:t>
            </a:r>
            <a:r>
              <a:rPr lang="en-GB" err="1"/>
              <a:t>honestius</a:t>
            </a:r>
            <a:r>
              <a:rPr lang="en-GB"/>
              <a:t> </a:t>
            </a:r>
            <a:r>
              <a:rPr lang="en-GB" err="1"/>
              <a:t>nec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01749" y="500707"/>
            <a:ext cx="1274098" cy="0"/>
          </a:xfrm>
          <a:prstGeom prst="line">
            <a:avLst/>
          </a:prstGeom>
          <a:ln w="1016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3712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38">
          <p15:clr>
            <a:srgbClr val="FBAE40"/>
          </p15:clr>
        </p15:guide>
        <p15:guide id="3" pos="7242">
          <p15:clr>
            <a:srgbClr val="FBAE40"/>
          </p15:clr>
        </p15:guide>
        <p15:guide id="4" pos="3613">
          <p15:clr>
            <a:srgbClr val="FBAE40"/>
          </p15:clr>
        </p15:guide>
        <p15:guide id="5" pos="4067">
          <p15:clr>
            <a:srgbClr val="FBAE40"/>
          </p15:clr>
        </p15:guide>
        <p15:guide id="6" orient="horz" pos="572">
          <p15:clr>
            <a:srgbClr val="FBAE40"/>
          </p15:clr>
        </p15:guide>
        <p15:guide id="7" orient="horz" pos="346">
          <p15:clr>
            <a:srgbClr val="FBAE40"/>
          </p15:clr>
        </p15:guide>
        <p15:guide id="8" orient="horz" pos="3974">
          <p15:clr>
            <a:srgbClr val="FBAE40"/>
          </p15:clr>
        </p15:guide>
        <p15:guide id="9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sic pag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701749" y="900249"/>
            <a:ext cx="8285497" cy="79032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600" baseline="0">
                <a:solidFill>
                  <a:srgbClr val="0070C0"/>
                </a:solidFill>
                <a:latin typeface="+mj-lt"/>
              </a:defRPr>
            </a:lvl1pPr>
            <a:lvl2pPr marL="457200" indent="0" algn="ctr">
              <a:buNone/>
              <a:defRPr sz="2600"/>
            </a:lvl2pPr>
            <a:lvl3pPr marL="914400" indent="0" algn="ctr">
              <a:buNone/>
              <a:defRPr sz="2600"/>
            </a:lvl3pPr>
            <a:lvl4pPr marL="1371600" indent="0" algn="ctr">
              <a:buNone/>
              <a:defRPr sz="2600"/>
            </a:lvl4pPr>
            <a:lvl5pPr marL="1828800" indent="0" algn="ctr">
              <a:buNone/>
              <a:defRPr sz="2600"/>
            </a:lvl5pPr>
          </a:lstStyle>
          <a:p>
            <a:pPr lvl="0"/>
            <a:r>
              <a:rPr lang="en-US"/>
              <a:t>This layout is for tables, graphs and other media.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5" hasCustomPrompt="1"/>
          </p:nvPr>
        </p:nvSpPr>
        <p:spPr>
          <a:xfrm>
            <a:off x="712787" y="2090117"/>
            <a:ext cx="10783887" cy="4218608"/>
          </a:xfrm>
          <a:prstGeom prst="rect">
            <a:avLst/>
          </a:prstGeom>
        </p:spPr>
        <p:txBody>
          <a:bodyPr tIns="864000"/>
          <a:lstStyle>
            <a:lvl1pPr marL="0" indent="0" algn="ctr">
              <a:buNone/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Insert graph or table click on the icon</a:t>
            </a:r>
            <a:endParaRPr lang="en-GB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701749" y="500707"/>
            <a:ext cx="1274098" cy="0"/>
          </a:xfrm>
          <a:prstGeom prst="line">
            <a:avLst/>
          </a:prstGeom>
          <a:ln w="1016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927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  <p15:guide id="2" pos="3613">
          <p15:clr>
            <a:srgbClr val="FBAE40"/>
          </p15:clr>
        </p15:guide>
        <p15:guide id="3" pos="3831">
          <p15:clr>
            <a:srgbClr val="FBAE40"/>
          </p15:clr>
        </p15:guide>
        <p15:guide id="4" pos="449">
          <p15:clr>
            <a:srgbClr val="FBAE40"/>
          </p15:clr>
        </p15:guide>
        <p15:guide id="5" pos="7240">
          <p15:clr>
            <a:srgbClr val="FBAE40"/>
          </p15:clr>
        </p15:guide>
        <p15:guide id="6" pos="7247">
          <p15:clr>
            <a:srgbClr val="FBAE40"/>
          </p15:clr>
        </p15:guide>
        <p15:guide id="7" pos="4059">
          <p15:clr>
            <a:srgbClr val="FBAE40"/>
          </p15:clr>
        </p15:guide>
        <p15:guide id="8" orient="horz" pos="2157">
          <p15:clr>
            <a:srgbClr val="FBAE40"/>
          </p15:clr>
        </p15:guide>
        <p15:guide id="9" orient="horz" pos="348">
          <p15:clr>
            <a:srgbClr val="FBAE40"/>
          </p15:clr>
        </p15:guide>
        <p15:guide id="10" orient="horz" pos="397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break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" y="0"/>
            <a:ext cx="6105526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" y="0"/>
            <a:ext cx="5375273" cy="6858000"/>
          </a:xfrm>
          <a:prstGeom prst="rect">
            <a:avLst/>
          </a:prstGeom>
          <a:noFill/>
        </p:spPr>
        <p:txBody>
          <a:bodyPr lIns="684000" tIns="828000" rIns="360000"/>
          <a:lstStyle>
            <a:lvl1pPr marL="0" indent="0" algn="l">
              <a:buFont typeface="Arial" panose="020B0604020202020204" pitchFamily="34" charset="0"/>
              <a:buNone/>
              <a:defRPr lang="fr-FR" sz="3600" b="0" i="0" baseline="0" smtClean="0">
                <a:solidFill>
                  <a:schemeClr val="bg1"/>
                </a:solidFill>
                <a:effectLst/>
                <a:latin typeface="Heading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r>
              <a:rPr lang="en-GB"/>
              <a:t>This layout is a section break with an image on the right.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701749" y="6365433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3013104"/>
            <a:ext cx="4673526" cy="128240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ts val="25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800" b="0" i="0" baseline="0">
                <a:solidFill>
                  <a:schemeClr val="bg1"/>
                </a:solidFill>
                <a:effectLst/>
                <a:latin typeface="Sub heading"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 err="1"/>
              <a:t>Expressa</a:t>
            </a:r>
            <a:r>
              <a:rPr lang="en-GB"/>
              <a:t> </a:t>
            </a:r>
            <a:r>
              <a:rPr lang="en-GB" err="1"/>
              <a:t>vero</a:t>
            </a:r>
            <a:r>
              <a:rPr lang="en-GB"/>
              <a:t> in </a:t>
            </a:r>
            <a:r>
              <a:rPr lang="en-GB" err="1"/>
              <a:t>iis</a:t>
            </a:r>
            <a:r>
              <a:rPr lang="en-GB"/>
              <a:t> </a:t>
            </a:r>
            <a:r>
              <a:rPr lang="en-GB" err="1"/>
              <a:t>aetatibus</a:t>
            </a:r>
            <a:r>
              <a:rPr lang="en-GB"/>
              <a:t>, quae </a:t>
            </a:r>
            <a:r>
              <a:rPr lang="en-GB" err="1"/>
              <a:t>iam</a:t>
            </a:r>
            <a:r>
              <a:rPr lang="en-GB"/>
              <a:t> </a:t>
            </a:r>
            <a:r>
              <a:rPr lang="en-GB" err="1"/>
              <a:t>confirmatae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. Quid Zeno? </a:t>
            </a:r>
            <a:r>
              <a:rPr lang="en-GB" err="1"/>
              <a:t>Iam</a:t>
            </a:r>
            <a:r>
              <a:rPr lang="en-GB"/>
              <a:t> in </a:t>
            </a:r>
            <a:r>
              <a:rPr lang="en-GB" err="1"/>
              <a:t>altera</a:t>
            </a:r>
            <a:r>
              <a:rPr lang="en-GB"/>
              <a:t> </a:t>
            </a:r>
            <a:r>
              <a:rPr lang="en-GB" err="1"/>
              <a:t>philosophiae</a:t>
            </a:r>
            <a:r>
              <a:rPr lang="en-GB"/>
              <a:t> parte. </a:t>
            </a:r>
            <a:r>
              <a:rPr lang="en-GB" err="1"/>
              <a:t>Hunc</a:t>
            </a:r>
            <a:r>
              <a:rPr lang="en-GB"/>
              <a:t> </a:t>
            </a:r>
            <a:r>
              <a:rPr lang="en-GB" err="1"/>
              <a:t>vos</a:t>
            </a:r>
            <a:r>
              <a:rPr lang="en-GB"/>
              <a:t> </a:t>
            </a:r>
            <a:r>
              <a:rPr lang="en-GB" err="1"/>
              <a:t>beatum</a:t>
            </a:r>
            <a:r>
              <a:rPr lang="en-GB"/>
              <a:t>; </a:t>
            </a:r>
            <a:r>
              <a:rPr lang="en-GB" err="1"/>
              <a:t>Quia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honesto</a:t>
            </a:r>
            <a:r>
              <a:rPr lang="en-GB"/>
              <a:t> </a:t>
            </a:r>
            <a:r>
              <a:rPr lang="en-GB" err="1"/>
              <a:t>quic</a:t>
            </a:r>
            <a:r>
              <a:rPr lang="en-GB"/>
              <a:t> quam </a:t>
            </a:r>
            <a:r>
              <a:rPr lang="en-GB" err="1"/>
              <a:t>honestius</a:t>
            </a:r>
            <a:r>
              <a:rPr lang="en-GB"/>
              <a:t> </a:t>
            </a:r>
            <a:r>
              <a:rPr lang="en-GB" err="1"/>
              <a:t>nec</a:t>
            </a:r>
            <a:endParaRPr lang="en-GB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701749" y="500707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05525" y="0"/>
            <a:ext cx="6086475" cy="6858000"/>
          </a:xfrm>
          <a:prstGeom prst="rect">
            <a:avLst/>
          </a:prstGeom>
        </p:spPr>
        <p:txBody>
          <a:bodyPr tIns="2808000"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/>
              <a:t>Insert picture click on icon</a:t>
            </a:r>
          </a:p>
        </p:txBody>
      </p:sp>
    </p:spTree>
    <p:extLst>
      <p:ext uri="{BB962C8B-B14F-4D97-AF65-F5344CB8AC3E}">
        <p14:creationId xmlns:p14="http://schemas.microsoft.com/office/powerpoint/2010/main" val="703475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  <p15:guide id="3" pos="3840">
          <p15:clr>
            <a:srgbClr val="FBAE40"/>
          </p15:clr>
        </p15:guide>
        <p15:guide id="4" orient="horz" pos="346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orient="horz" pos="2160">
          <p15:clr>
            <a:srgbClr val="FBAE40"/>
          </p15:clr>
        </p15:guide>
        <p15:guide id="7" pos="4067">
          <p15:clr>
            <a:srgbClr val="FBAE40"/>
          </p15:clr>
        </p15:guide>
        <p15:guide id="8" pos="3386">
          <p15:clr>
            <a:srgbClr val="FBAE40"/>
          </p15:clr>
        </p15:guide>
        <p15:guide id="9" orient="horz" pos="572">
          <p15:clr>
            <a:srgbClr val="FBAE40"/>
          </p15:clr>
        </p15:guide>
        <p15:guide id="10" pos="360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13E2C-E550-5ED2-0887-2F0F75DA0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E8119-241F-E960-4DAD-DC16980E7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AF0B1-7C98-09AE-49CE-AAABE73D5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B42-81F1-4B59-B137-E646F899276D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C0D5BF-F1DE-90C9-175B-E05685040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142FB-190B-2505-F946-5B4E78474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258-BE45-4EC0-AEC7-8A408AA52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003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1A45B-71D2-86B8-DE42-920A10733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A4E6B0-74F6-3167-7E56-ADFC786F2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84863-C29C-B42B-22C2-E8D72BCD0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B42-81F1-4B59-B137-E646F899276D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C0D72-122F-AA48-58F8-D9CF15C37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50446-FB42-7A05-A9D3-C39C9F9D1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258-BE45-4EC0-AEC7-8A408AA52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669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7C324-E49B-29A8-285C-0CF087617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C6E03-7289-506B-0436-1AF123D924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AC2B2-5AE0-6904-57C1-0AEDA85AC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1E6EAE-60FE-20CA-8EF3-9EF19F530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B42-81F1-4B59-B137-E646F899276D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82F4E8-B148-C3EB-4A80-C164B436F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EF3EF1-ADCB-3FD1-444F-9D80D50F3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258-BE45-4EC0-AEC7-8A408AA52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182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54F48-D87E-C5D6-1498-2D049753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1E49B0-0243-7CCE-8A22-2511AE05E6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9F5B75-30C9-A6EF-71FC-6C0195E01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920FAC-45B7-A1A2-07FB-DFC4D893F6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3A5FA5-230C-F45B-061F-7EFD2AD02D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D4ACF3-7E40-6A0B-A51C-E780285B9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B42-81F1-4B59-B137-E646F899276D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E0A3D-1813-EBE1-E85D-5D1CDB90D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FECFD7-0E95-A066-14D7-ADF17847D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258-BE45-4EC0-AEC7-8A408AA52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931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C6648-F38B-7652-A8AA-2117BEE35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EE3ADA-CA82-002E-FE06-477925881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B42-81F1-4B59-B137-E646F899276D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ED866D-1F43-B90B-ACD0-A9E35FD22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F19313-420D-A4EE-D914-3C00A5F48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258-BE45-4EC0-AEC7-8A408AA52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0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F3FA0A-79D2-8EEA-A308-F0D98F59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B42-81F1-4B59-B137-E646F899276D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244091-C374-5100-1195-39C0D97C8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7F0CFA-0D45-FF07-8AC3-77BEFEDEF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258-BE45-4EC0-AEC7-8A408AA52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996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AF2D4-0A6B-583E-3104-C44FD7189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40402-A15D-1218-82CB-79D314E6F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6D4024-261A-8537-4EAB-629A7AA33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BE26A5-F244-2024-CF4A-CE4658E5A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B42-81F1-4B59-B137-E646F899276D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3C4F31-2A8A-2B99-5271-2509AA7E2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6DE43B-88A6-5606-70BC-34E07FD75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258-BE45-4EC0-AEC7-8A408AA52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532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CDF00-2063-A173-4B60-B41D0B43B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A95F39-AF61-197F-33B7-F14350285A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D171DC-1CF8-18AE-B575-09DB2E28BA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6C583-D55D-F4F3-4B57-232BFF114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B42-81F1-4B59-B137-E646F899276D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1D9F7F-5E53-6637-3975-51DCDD239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1EACE5-4AC5-34E3-3442-E91509BCF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258-BE45-4EC0-AEC7-8A408AA52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502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82665B-A6E0-5F99-4B94-873F0215B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7E4DF6-1608-3749-635A-BB906DE350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28EE2-4FE3-A00B-F730-DCB04DC71C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DCB42-81F1-4B59-B137-E646F899276D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57744-AB21-1585-91F8-44CD476537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DB221-B0CE-42CC-1C9E-30575AD589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64258-BE45-4EC0-AEC7-8A408AA52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895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6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0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8.xml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5.xml"/><Relationship Id="rId4" Type="http://schemas.openxmlformats.org/officeDocument/2006/relationships/image" Target="../media/image8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6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68F855-536D-4165-BE0E-899155BFBD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3 </a:t>
            </a:r>
            <a:r>
              <a:rPr lang="en-GB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Programming, adapting and delivering exercise for adults with long-term health conditions</a:t>
            </a:r>
            <a:r>
              <a:rPr lang="en-GB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Motivational interviewing (MI), cognitive behavioural therapy (CBT) and solution-focused.</a:t>
            </a:r>
          </a:p>
          <a:p>
            <a:endParaRPr lang="en-GB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4390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BFE58-5621-32C9-E3E5-7E31F08ED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F102F4-85F9-B3B3-B5AF-54FA64351C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1749" y="760178"/>
            <a:ext cx="8285497" cy="790327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Self-efficacy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AA3354-C9E5-F2BC-D49E-5311DE1CF6DE}"/>
              </a:ext>
            </a:extLst>
          </p:cNvPr>
          <p:cNvSpPr txBox="1"/>
          <p:nvPr/>
        </p:nvSpPr>
        <p:spPr>
          <a:xfrm>
            <a:off x="701749" y="1550505"/>
            <a:ext cx="4877120" cy="2204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Efficacy expectations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perceived confidence about their ability.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NOT the same as their actual ability! 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Outcome expectations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do they see possible actions as making a difference to their current circumstances?</a:t>
            </a:r>
          </a:p>
        </p:txBody>
      </p:sp>
      <p:pic>
        <p:nvPicPr>
          <p:cNvPr id="3" name="Picture 2" descr="Retro effect and toned image of a woman hand writing on a notebook. Handwritten quote Whether you think you can or you think you can't, you're right - Henry Ford as inspirational concept image">
            <a:extLst>
              <a:ext uri="{FF2B5EF4-FFF2-40B4-BE49-F238E27FC236}">
                <a16:creationId xmlns:a16="http://schemas.microsoft.com/office/drawing/2014/main" id="{8720794A-01CD-E4F4-9A34-4568D6B97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592" y="1399825"/>
            <a:ext cx="6072344" cy="405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41401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7EE12-0E95-8C5C-0C21-9358ECD74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07BBD0-48D4-0CBC-4535-919E0F419E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1749" y="760178"/>
            <a:ext cx="8285497" cy="790327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Key sources that inform self-efficacy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3EE7424-47E9-85D7-F880-B8AFE8BF19D6}"/>
              </a:ext>
            </a:extLst>
          </p:cNvPr>
          <p:cNvGraphicFramePr/>
          <p:nvPr/>
        </p:nvGraphicFramePr>
        <p:xfrm>
          <a:off x="1391478" y="1649896"/>
          <a:ext cx="9124121" cy="4447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637794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0B158-196F-D28C-E613-0D08D319A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A2EC27-8DFC-C25F-8388-35CC302103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1749" y="760178"/>
            <a:ext cx="8285497" cy="790327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Key sources that inform self-efficacy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4C50B6-3032-7AD0-91BC-C46B40116038}"/>
              </a:ext>
            </a:extLst>
          </p:cNvPr>
          <p:cNvSpPr txBox="1"/>
          <p:nvPr/>
        </p:nvSpPr>
        <p:spPr>
          <a:xfrm>
            <a:off x="613690" y="1550505"/>
            <a:ext cx="10648738" cy="26632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Own experiences: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Past success builds efficacy, and past failure can reduce efficacy, especially if attached with experiencing uncomfortable emotions/affective states.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Experiences of others (role-modelling):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Seeing others, like self-succeeding or failing.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Verbal persuasion: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Being influenced by others, especially when their opinion is respected and valued.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Physiological and affective states: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H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ow psychological and physiological effects are responded to and managed.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4588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01BD16F-9536-6688-474E-5F8501C095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</a:rPr>
              <a:t>Motivational interviewing processes</a:t>
            </a:r>
            <a:endParaRPr lang="en-GB" dirty="0"/>
          </a:p>
          <a:p>
            <a:endParaRPr lang="en-GB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B028F25-A63D-53DD-A7E6-FED7A45F0F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3816759"/>
              </p:ext>
            </p:extLst>
          </p:nvPr>
        </p:nvGraphicFramePr>
        <p:xfrm>
          <a:off x="775251" y="1690575"/>
          <a:ext cx="11121887" cy="4267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61670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7A4ED-3259-C272-AD1E-C929A46D7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016109-807E-411A-EF68-9CAB082949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Motivational interviewing processes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371F04-C4A9-5EBE-B5B5-AFBB6908E1C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06364" y="890105"/>
            <a:ext cx="10783887" cy="4218608"/>
          </a:xfrm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</a:t>
            </a:r>
            <a:r>
              <a:rPr lang="en-US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four main processes</a:t>
            </a:r>
            <a:r>
              <a:rPr lang="en-US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within MI conversations are: </a:t>
            </a:r>
            <a:endParaRPr lang="en-GB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Engage</a:t>
            </a:r>
            <a:r>
              <a:rPr lang="en-GB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– start a conversation and build a relationship.</a:t>
            </a:r>
          </a:p>
          <a:p>
            <a:pPr marL="342900" lvl="0" indent="-34290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Focus</a:t>
            </a:r>
            <a:r>
              <a:rPr lang="en-GB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– identify and agree on the purpose of the conversation.</a:t>
            </a:r>
          </a:p>
          <a:p>
            <a:pPr marL="342900" lvl="0" indent="-34290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Evoke</a:t>
            </a:r>
            <a:r>
              <a:rPr lang="en-GB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– increase the person’s use of motivational language (change talk).</a:t>
            </a:r>
          </a:p>
          <a:p>
            <a:pPr marL="342900" lvl="0" indent="-34290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Plan</a:t>
            </a:r>
            <a:r>
              <a:rPr lang="en-GB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– establish their commitment and plan the next steps. </a:t>
            </a:r>
          </a:p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800"/>
              </a:spcAft>
            </a:pP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0016B6-7C3F-A1CD-3476-5271CC5B69BE}"/>
              </a:ext>
            </a:extLst>
          </p:cNvPr>
          <p:cNvSpPr/>
          <p:nvPr/>
        </p:nvSpPr>
        <p:spPr>
          <a:xfrm>
            <a:off x="843247" y="4425050"/>
            <a:ext cx="10028582" cy="101379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may take several conversations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2793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86728-9F55-AC1A-326F-EFEE9182E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D9DAEC-6E14-159B-DADC-4FCB957263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MI skills - OARS 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9CC190-739B-D32F-6765-91801820774D}"/>
              </a:ext>
            </a:extLst>
          </p:cNvPr>
          <p:cNvSpPr txBox="1"/>
          <p:nvPr/>
        </p:nvSpPr>
        <p:spPr>
          <a:xfrm>
            <a:off x="701749" y="1565408"/>
            <a:ext cx="11354417" cy="3103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 questions - start the conversation, gather information, establish focus and keep the conversation flowing. 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ffirming statements (positive statements) - build self-efficacy and confidence. </a:t>
            </a:r>
          </a:p>
          <a:p>
            <a:pPr marL="285750" indent="-285750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eflective statements - demonstrate active listening and accurate empathy.  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742950" lvl="1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</a:t>
            </a:r>
            <a:r>
              <a:rPr lang="en-GB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simple</a:t>
            </a: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reflective – use their words</a:t>
            </a:r>
          </a:p>
          <a:p>
            <a:pPr marL="742950" lvl="1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</a:t>
            </a:r>
            <a:r>
              <a:rPr lang="en-GB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complex</a:t>
            </a: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reflective – interpret their words – best guess</a:t>
            </a:r>
          </a:p>
          <a:p>
            <a:pPr marL="285750" lvl="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ummaries draw together several themes that have been discussed. 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4159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F0501-498F-EF71-C799-7BAAC90CD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305E2C-CA8B-1F50-FFD6-A56A1EF7E5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RULE acronym 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B36945-F64B-12D2-DE9B-FFFB1510AF47}"/>
              </a:ext>
            </a:extLst>
          </p:cNvPr>
          <p:cNvSpPr txBox="1"/>
          <p:nvPr/>
        </p:nvSpPr>
        <p:spPr>
          <a:xfrm>
            <a:off x="701749" y="1406349"/>
            <a:ext cx="10748129" cy="4700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R</a:t>
            </a:r>
            <a:r>
              <a:rPr lang="en-US" sz="18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esist the righting reflex</a:t>
            </a:r>
            <a:r>
              <a:rPr lang="en-US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 - </a:t>
            </a:r>
            <a:r>
              <a:rPr lang="en-US" sz="18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not trying to fix the person at every opportunity. </a:t>
            </a:r>
          </a:p>
          <a:p>
            <a:pPr marL="285750" indent="-28575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U</a:t>
            </a:r>
            <a:r>
              <a:rPr lang="en-US" sz="18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nderstand and explore the individual’s motivations.</a:t>
            </a:r>
            <a:r>
              <a:rPr lang="en-US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 </a:t>
            </a:r>
          </a:p>
          <a:p>
            <a:pPr marL="742950" lvl="1" indent="-285750">
              <a:lnSpc>
                <a:spcPct val="15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GB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w</a:t>
            </a:r>
            <a:r>
              <a:rPr lang="en-GB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hat they want to achieve.</a:t>
            </a:r>
          </a:p>
          <a:p>
            <a:pPr marL="742950" lvl="1" indent="-285750">
              <a:lnSpc>
                <a:spcPct val="15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GB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importance and confidence. </a:t>
            </a:r>
          </a:p>
          <a:p>
            <a:pPr marL="285750" indent="-28575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L</a:t>
            </a:r>
            <a:r>
              <a:rPr lang="en-US" sz="18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isten with empathy, curiosity, and acceptance.</a:t>
            </a:r>
            <a:endParaRPr lang="en-US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 Unicode MS"/>
              <a:cs typeface="Arial Unicode MS"/>
            </a:endParaRPr>
          </a:p>
          <a:p>
            <a:pPr marL="742950" lvl="1" indent="-285750">
              <a:lnSpc>
                <a:spcPct val="20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GB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h</a:t>
            </a:r>
            <a:r>
              <a:rPr lang="en-GB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ear the barriers (sustain talk) without placing too much importance on these.</a:t>
            </a:r>
          </a:p>
          <a:p>
            <a:pPr marL="742950" lvl="1" indent="-285750">
              <a:lnSpc>
                <a:spcPct val="20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GB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affirm </a:t>
            </a:r>
            <a:r>
              <a:rPr lang="en-GB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the change talk. </a:t>
            </a:r>
          </a:p>
          <a:p>
            <a:pPr marL="285750" indent="-28575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E</a:t>
            </a:r>
            <a:r>
              <a:rPr lang="en-US" sz="18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mpower the person</a:t>
            </a:r>
            <a:r>
              <a:rPr lang="en-US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 – their choice.</a:t>
            </a:r>
            <a:endParaRPr lang="en-GB" sz="18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 Unicode MS"/>
              <a:cs typeface="Arial Unicode M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4689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ADF95-EA62-A873-6978-C11EED225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AF3EDC-14F1-6E69-45F8-2ECEAA3DAE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Evoking - skills 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9CD268-8449-4253-CBFF-688EF3601488}"/>
              </a:ext>
            </a:extLst>
          </p:cNvPr>
          <p:cNvSpPr txBox="1"/>
          <p:nvPr/>
        </p:nvSpPr>
        <p:spPr>
          <a:xfrm>
            <a:off x="667163" y="1583559"/>
            <a:ext cx="5428837" cy="369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To elicit change talk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, use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  <a:p>
            <a:pPr marL="285750" indent="-285750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Open questions </a:t>
            </a:r>
          </a:p>
          <a:p>
            <a:pPr marL="285750" indent="-285750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Affirming statements </a:t>
            </a:r>
          </a:p>
          <a:p>
            <a:pPr marL="285750" indent="-285750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Reflective statements </a:t>
            </a:r>
          </a:p>
          <a:p>
            <a:pPr marL="285750" indent="-285750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Summaries 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endParaRPr lang="en-GB" sz="1800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Tools - decisional balance and Likert scales (sometimes called Rollnick’s ruler)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66A5138-BC26-BCAA-FFDD-41C133BECC3E}"/>
              </a:ext>
            </a:extLst>
          </p:cNvPr>
          <p:cNvSpPr/>
          <p:nvPr/>
        </p:nvSpPr>
        <p:spPr>
          <a:xfrm>
            <a:off x="7216425" y="1124422"/>
            <a:ext cx="4273826" cy="402534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Encourage the person to speak about WHY (the reasons for change).</a:t>
            </a:r>
          </a:p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WHY builds motivation. </a:t>
            </a:r>
          </a:p>
          <a:p>
            <a:pPr algn="ctr"/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86504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85DD0-6960-9B40-8BDE-45B7D158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F6EEC8-996A-1A95-76A8-153C538F1E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1749" y="760178"/>
            <a:ext cx="8285497" cy="790327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Decisional balance 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A0D2405-D902-D8E0-4BB2-E2789D4A26EA}"/>
              </a:ext>
            </a:extLst>
          </p:cNvPr>
          <p:cNvGraphicFramePr/>
          <p:nvPr/>
        </p:nvGraphicFramePr>
        <p:xfrm>
          <a:off x="924339" y="1272209"/>
          <a:ext cx="8199783" cy="5377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683248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007BE-486E-CC5F-C83B-C196FFBA5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645A8A8-DAC8-9FFC-3B52-8160AB9B22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1749" y="760178"/>
            <a:ext cx="8285497" cy="790327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Likert scales – Rollnick’s Ruler  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039D832C-2F56-0B36-9EB4-11D745837E5E}"/>
              </a:ext>
            </a:extLst>
          </p:cNvPr>
          <p:cNvGraphicFramePr/>
          <p:nvPr/>
        </p:nvGraphicFramePr>
        <p:xfrm>
          <a:off x="701749" y="1679714"/>
          <a:ext cx="10758068" cy="1560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7C63329B-069A-E8D4-E058-3303C290D798}"/>
              </a:ext>
            </a:extLst>
          </p:cNvPr>
          <p:cNvSpPr txBox="1"/>
          <p:nvPr/>
        </p:nvSpPr>
        <p:spPr>
          <a:xfrm>
            <a:off x="613740" y="3617843"/>
            <a:ext cx="10846077" cy="1749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Ask: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‘Using the 1 to 10 scale - How </a:t>
            </a:r>
            <a:r>
              <a:rPr lang="en-GB" sz="18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motivated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are you to start taking steps towards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stopping smoking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?’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‘Using the 1 to 10 scale - How </a:t>
            </a:r>
            <a:r>
              <a:rPr lang="en-GB" sz="18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important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is this for you?’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‘Using the 1 to 10 scale - How </a:t>
            </a:r>
            <a:r>
              <a:rPr lang="en-GB" sz="18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confident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do you feel about doing this’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9633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1895B-77C3-B069-AF9C-D55EBD175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>
            <a:extLst>
              <a:ext uri="{FF2B5EF4-FFF2-40B4-BE49-F238E27FC236}">
                <a16:creationId xmlns:a16="http://schemas.microsoft.com/office/drawing/2014/main" id="{880641CB-3EA1-8D2C-FBEC-14BF653C1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9" y="188914"/>
            <a:ext cx="74882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/>
              <a:t> </a:t>
            </a:r>
            <a:endParaRPr lang="en-US" altLang="en-US" sz="2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A103C-4FE2-CE3C-A815-8501435B40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4" y="908049"/>
            <a:ext cx="10801349" cy="709991"/>
          </a:xfrm>
        </p:spPr>
        <p:txBody>
          <a:bodyPr/>
          <a:lstStyle/>
          <a:p>
            <a:r>
              <a:rPr lang="en-GB" altLang="en-US" sz="2400"/>
              <a:t>Lesson content</a:t>
            </a:r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7237D4-C725-3C65-E48C-DCE1473F8D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4" y="1618040"/>
            <a:ext cx="10938957" cy="4586845"/>
          </a:xfrm>
        </p:spPr>
        <p:txBody>
          <a:bodyPr numCol="1"/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5129E4-05C2-79D4-E04E-1AEBC62E3989}"/>
              </a:ext>
            </a:extLst>
          </p:cNvPr>
          <p:cNvSpPr txBox="1"/>
          <p:nvPr/>
        </p:nvSpPr>
        <p:spPr>
          <a:xfrm>
            <a:off x="695324" y="1618040"/>
            <a:ext cx="11559208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Two lessons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main principles of behaviour change approaches. 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Effective motivational strategies and techniques to support participants to adhere to physical activity and support lifestyle behaviour(s) change.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Session A: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Motivational interviewing </a:t>
            </a:r>
          </a:p>
          <a:p>
            <a:endParaRPr lang="en-GB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Session B: </a:t>
            </a: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CBT and solution-focused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4252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08826-FFF7-E35E-1B26-CF1F145F8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5F2434-D746-E9F7-CFF2-6B482AE242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Planning stage skills 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94EADA-FEB7-D8DD-C537-BA28046E4745}"/>
              </a:ext>
            </a:extLst>
          </p:cNvPr>
          <p:cNvSpPr txBox="1"/>
          <p:nvPr/>
        </p:nvSpPr>
        <p:spPr>
          <a:xfrm>
            <a:off x="607679" y="1570927"/>
            <a:ext cx="11310732" cy="3013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This can only happen when a person is ready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 and when </a:t>
            </a: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they are predominantly using change talk, and much less sustain talk.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Planning next steps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may include:</a:t>
            </a:r>
          </a:p>
          <a:p>
            <a:pPr marL="285750" indent="-285750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setting goals if more change talk is being used </a:t>
            </a:r>
          </a:p>
          <a:p>
            <a:pPr marL="285750" indent="-285750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making future appointments to discuss the change further.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Signposting information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can be shared as part of the planning stage without needing the individual to use more change talk. </a:t>
            </a: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person has a choice, they can follow up on the information, or not.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9464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0B7DF-C286-270E-5538-47CB8FF1C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D01F79-C6B4-CB4F-B9E4-8A212E5C07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1749" y="760178"/>
            <a:ext cx="8285497" cy="790327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Goal setting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314E04-3C4F-0471-F525-A1D632E1DA90}"/>
              </a:ext>
            </a:extLst>
          </p:cNvPr>
          <p:cNvSpPr txBox="1"/>
          <p:nvPr/>
        </p:nvSpPr>
        <p:spPr>
          <a:xfrm>
            <a:off x="701749" y="1467446"/>
            <a:ext cx="6392656" cy="2817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pecific –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action verbs.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easurable – process/action measures, e.g. number of days per week.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chievable/agreed – realistic for the person and agreed with them.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elevant – relate to the individual’s objectives.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ime-framed – target time/date stated. </a:t>
            </a:r>
          </a:p>
        </p:txBody>
      </p:sp>
      <p:pic>
        <p:nvPicPr>
          <p:cNvPr id="3" name="Picture 2" descr="A puzzle pieces with text&#10;&#10;Description automatically generated">
            <a:extLst>
              <a:ext uri="{FF2B5EF4-FFF2-40B4-BE49-F238E27FC236}">
                <a16:creationId xmlns:a16="http://schemas.microsoft.com/office/drawing/2014/main" id="{BA02B274-5C8D-2FB4-8459-9A0C5759EE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74" y="910700"/>
            <a:ext cx="4982817" cy="49828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35950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BD7764-A604-EAFE-7F00-10F44D34B2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Signposting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23888-1479-ED66-6D3B-E84A2BB8354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9405" y="787254"/>
            <a:ext cx="4853126" cy="4218608"/>
          </a:xfrm>
        </p:spPr>
        <p:txBody>
          <a:bodyPr>
            <a:normAutofit/>
          </a:bodyPr>
          <a:lstStyle/>
          <a:p>
            <a:pPr marL="285750" lvl="0" indent="-2857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GP surgeries </a:t>
            </a:r>
            <a:endParaRPr lang="en-GB" sz="18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 Unicode MS"/>
              <a:cs typeface="Arial Unicode MS"/>
            </a:endParaRPr>
          </a:p>
          <a:p>
            <a:pPr marL="285750" lvl="0" indent="-2857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E</a:t>
            </a:r>
            <a:r>
              <a:rPr lang="en-US" sz="18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xercise referral </a:t>
            </a:r>
            <a:r>
              <a:rPr lang="en-GB" sz="1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services </a:t>
            </a:r>
          </a:p>
          <a:p>
            <a:pPr marL="285750" lvl="0" indent="-2857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Physical activity </a:t>
            </a:r>
          </a:p>
          <a:p>
            <a:pPr marL="285750" lvl="0" indent="-2857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P</a:t>
            </a:r>
            <a:r>
              <a:rPr lang="en-US" sz="18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sychological therapies </a:t>
            </a:r>
            <a:r>
              <a:rPr lang="en-GB" sz="18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and counselling </a:t>
            </a:r>
          </a:p>
          <a:p>
            <a:pPr marL="285750" lvl="0" indent="-2857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Smoking cessation </a:t>
            </a:r>
          </a:p>
          <a:p>
            <a:pPr marL="285750" lvl="0" indent="-2857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Alcoho</a:t>
            </a:r>
            <a:r>
              <a:rPr lang="en-GB" sz="1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l support </a:t>
            </a:r>
            <a:endParaRPr lang="en-GB" sz="18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 Unicode MS"/>
              <a:cs typeface="Arial Unicode MS"/>
            </a:endParaRPr>
          </a:p>
          <a:p>
            <a:endParaRPr lang="en-GB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9A5EB12-1AD8-357B-E608-BC8488735885}"/>
              </a:ext>
            </a:extLst>
          </p:cNvPr>
          <p:cNvSpPr/>
          <p:nvPr/>
        </p:nvSpPr>
        <p:spPr>
          <a:xfrm>
            <a:off x="6699471" y="1371446"/>
            <a:ext cx="4353339" cy="37569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other services to meet different needs?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3418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20D4F-9C94-C375-705C-2656B6913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>
            <a:extLst>
              <a:ext uri="{FF2B5EF4-FFF2-40B4-BE49-F238E27FC236}">
                <a16:creationId xmlns:a16="http://schemas.microsoft.com/office/drawing/2014/main" id="{F5CFC921-94E2-BDEF-AC70-C658EC8E6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9" y="188914"/>
            <a:ext cx="74882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/>
              <a:t> </a:t>
            </a:r>
            <a:endParaRPr lang="en-US" altLang="en-US" sz="2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E22FEA-0407-B09B-6015-F22665C7CB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4" y="908049"/>
            <a:ext cx="10801349" cy="709991"/>
          </a:xfrm>
        </p:spPr>
        <p:txBody>
          <a:bodyPr/>
          <a:lstStyle/>
          <a:p>
            <a:r>
              <a:rPr lang="en-GB" altLang="en-US" sz="2400" dirty="0"/>
              <a:t>Pair task </a:t>
            </a:r>
            <a:endParaRPr lang="en-GB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2D69DA3-FB80-6550-EB3F-D60B8157F7BF}"/>
              </a:ext>
            </a:extLst>
          </p:cNvPr>
          <p:cNvGraphicFramePr/>
          <p:nvPr/>
        </p:nvGraphicFramePr>
        <p:xfrm>
          <a:off x="695324" y="1510748"/>
          <a:ext cx="10327172" cy="4263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5746969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E7663-5863-B7D4-52B4-75B45AD06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>
            <a:extLst>
              <a:ext uri="{FF2B5EF4-FFF2-40B4-BE49-F238E27FC236}">
                <a16:creationId xmlns:a16="http://schemas.microsoft.com/office/drawing/2014/main" id="{B46DEF38-A964-F94A-B3C7-F9B0D8616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9" y="188914"/>
            <a:ext cx="74882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/>
              <a:t> </a:t>
            </a:r>
            <a:endParaRPr lang="en-US" altLang="en-US" sz="2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662EC6-8CF7-5EBD-A37A-23EBB449BC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4" y="908049"/>
            <a:ext cx="10801349" cy="709991"/>
          </a:xfrm>
        </p:spPr>
        <p:txBody>
          <a:bodyPr/>
          <a:lstStyle/>
          <a:p>
            <a:r>
              <a:rPr lang="en-GB" altLang="en-US" sz="2400" dirty="0"/>
              <a:t>Summary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B065A8-A482-517E-64E7-9C46DAC789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4" y="1618040"/>
            <a:ext cx="10938957" cy="4586845"/>
          </a:xfrm>
        </p:spPr>
        <p:txBody>
          <a:bodyPr numCol="1"/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2EC84C-0199-C099-0EC9-CE778298AD52}"/>
              </a:ext>
            </a:extLst>
          </p:cNvPr>
          <p:cNvSpPr txBox="1"/>
          <p:nvPr/>
        </p:nvSpPr>
        <p:spPr>
          <a:xfrm>
            <a:off x="695324" y="1618040"/>
            <a:ext cx="10388571" cy="1358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main principles of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motivational Interviewing (MI).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Effective motivational strategies and techniques to support participants to adhere to physical activity and support lifestyle behaviour(s) change.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0823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68F855-536D-4165-BE0E-899155BFBD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Cognitive behavioural therapy (CBT)</a:t>
            </a:r>
          </a:p>
          <a:p>
            <a:endParaRPr lang="en-GB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Session B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58791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>
            <a:extLst>
              <a:ext uri="{FF2B5EF4-FFF2-40B4-BE49-F238E27FC236}">
                <a16:creationId xmlns:a16="http://schemas.microsoft.com/office/drawing/2014/main" id="{0716B1BA-80FB-390D-D00C-010D48EF3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9" y="188914"/>
            <a:ext cx="74882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/>
              <a:t> </a:t>
            </a:r>
            <a:endParaRPr lang="en-US" altLang="en-US" sz="2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4047D-A8C1-5F77-BD44-9AC370ED62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4" y="908049"/>
            <a:ext cx="10801349" cy="709991"/>
          </a:xfrm>
        </p:spPr>
        <p:txBody>
          <a:bodyPr/>
          <a:lstStyle/>
          <a:p>
            <a:r>
              <a:rPr lang="en-GB" altLang="en-US" sz="2400"/>
              <a:t>Lesson content</a:t>
            </a:r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3C8A22-2C53-7DFC-C512-6B749F34EA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4" y="1618040"/>
            <a:ext cx="10938957" cy="4586845"/>
          </a:xfrm>
        </p:spPr>
        <p:txBody>
          <a:bodyPr numCol="1"/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2635D7-A9D7-83C6-15AE-B415F9216A50}"/>
              </a:ext>
            </a:extLst>
          </p:cNvPr>
          <p:cNvSpPr txBox="1"/>
          <p:nvPr/>
        </p:nvSpPr>
        <p:spPr>
          <a:xfrm>
            <a:off x="632792" y="1493347"/>
            <a:ext cx="9904172" cy="1512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main principles of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cognitive behavioural therapy. 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</a:t>
            </a:r>
            <a:r>
              <a:rPr lang="en-GB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ffective motivational strategies and techniques that can be used to support individuals and groups to change their physical activity and lifestyle behaviour(s). 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8CACC-6D5F-29B2-198E-695F00140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1BBB55-B625-5AFA-3877-9D6F2E5D72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altLang="en-US" b="1" dirty="0"/>
              <a:t>Cognitive behavioural therapy (CBT)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A12020-FBAB-B4A9-588C-7E7735F6E0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2848" y="2281499"/>
            <a:ext cx="5226808" cy="1288814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Share your thoughts and ideas: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0" i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do you currently know about CBT? </a:t>
            </a:r>
          </a:p>
          <a:p>
            <a:endParaRPr lang="en-GB" dirty="0"/>
          </a:p>
        </p:txBody>
      </p:sp>
      <p:pic>
        <p:nvPicPr>
          <p:cNvPr id="7" name="Picture Placeholder 6" descr="Man talking with therapist">
            <a:extLst>
              <a:ext uri="{FF2B5EF4-FFF2-40B4-BE49-F238E27FC236}">
                <a16:creationId xmlns:a16="http://schemas.microsoft.com/office/drawing/2014/main" id="{EAF352BD-0CD6-0C90-F9AC-5F28D5519BB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8" r="20488"/>
          <a:stretch/>
        </p:blipFill>
        <p:spPr bwMode="auto"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59222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31375-2DFD-C948-A103-E00631975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3B24D9-8A86-FD2F-6752-BDD80B5886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1749" y="760178"/>
            <a:ext cx="8285497" cy="790327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Cognitive behavioural therapy (CBT)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8356BF-F765-6CB6-C5B6-2F176B129160}"/>
              </a:ext>
            </a:extLst>
          </p:cNvPr>
          <p:cNvSpPr txBox="1"/>
          <p:nvPr/>
        </p:nvSpPr>
        <p:spPr>
          <a:xfrm>
            <a:off x="701749" y="1550505"/>
            <a:ext cx="10788503" cy="3124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skilled therapy requires further training.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Primary concepts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lvl="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Irrational beliefs. </a:t>
            </a:r>
          </a:p>
          <a:p>
            <a:pPr marL="285750" lvl="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ABC model (antecedent, behaviour, consequence).</a:t>
            </a:r>
          </a:p>
          <a:p>
            <a:pPr marL="285750" lvl="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Automatic thoughts (NATs or ANTs).</a:t>
            </a:r>
          </a:p>
          <a:p>
            <a:pPr marL="285750" lvl="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Cognitive errors or distortions.</a:t>
            </a:r>
          </a:p>
          <a:p>
            <a:pPr marL="285750" lvl="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86967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4DB2D-0468-B71D-3738-1FC308173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DF2E5C-AA43-0EE0-EDCC-E1BCFBA92A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1749" y="760178"/>
            <a:ext cx="8285497" cy="790327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Irrational beliefs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FF5B26-FEA4-548D-111C-C01795010ED5}"/>
              </a:ext>
            </a:extLst>
          </p:cNvPr>
          <p:cNvSpPr txBox="1"/>
          <p:nvPr/>
        </p:nvSpPr>
        <p:spPr>
          <a:xfrm>
            <a:off x="611301" y="1437095"/>
            <a:ext cx="11115665" cy="2622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ontribute to stress and suffering.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nclude self-deprecating statements, awfulizing or catastrophising situations, and the demands someone may make on themselves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Some examples include: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“I must always do everything well, or I am incompetent”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2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“I can never make a mistake, or I'll be seen as a failure”.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5221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EED80-447F-720A-2E26-362964A35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823F95-C1D9-EF66-37BB-A2174F35F8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Motivational interviewing (MI)</a:t>
            </a:r>
          </a:p>
          <a:p>
            <a:endParaRPr lang="en-GB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Session 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17624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C6586-0632-EBA1-82C9-02BF0BE09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19EE69-37B6-5317-5F47-34D051F031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1749" y="760178"/>
            <a:ext cx="8285497" cy="790327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ABC model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905018A-3F34-B14B-9A7C-57AB4C5797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715205"/>
              </p:ext>
            </p:extLst>
          </p:nvPr>
        </p:nvGraphicFramePr>
        <p:xfrm>
          <a:off x="701749" y="1550504"/>
          <a:ext cx="11056242" cy="4687312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3544996">
                  <a:extLst>
                    <a:ext uri="{9D8B030D-6E8A-4147-A177-3AD203B41FA5}">
                      <a16:colId xmlns:a16="http://schemas.microsoft.com/office/drawing/2014/main" val="2688164684"/>
                    </a:ext>
                  </a:extLst>
                </a:gridCol>
                <a:gridCol w="3546146">
                  <a:extLst>
                    <a:ext uri="{9D8B030D-6E8A-4147-A177-3AD203B41FA5}">
                      <a16:colId xmlns:a16="http://schemas.microsoft.com/office/drawing/2014/main" val="2228620895"/>
                    </a:ext>
                  </a:extLst>
                </a:gridCol>
                <a:gridCol w="3965100">
                  <a:extLst>
                    <a:ext uri="{9D8B030D-6E8A-4147-A177-3AD203B41FA5}">
                      <a16:colId xmlns:a16="http://schemas.microsoft.com/office/drawing/2014/main" val="902775756"/>
                    </a:ext>
                  </a:extLst>
                </a:gridCol>
              </a:tblGrid>
              <a:tr h="515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Antecedent – the activating event 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Beliefs - inferences made from the event 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Consequences – effects on emotions and behaviour 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975897"/>
                  </a:ext>
                </a:extLst>
              </a:tr>
              <a:tr h="24909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Irrational response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6645994"/>
                  </a:ext>
                </a:extLst>
              </a:tr>
              <a:tr h="1433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Lapsing or relapsing as part of the change cycle   </a:t>
                      </a:r>
                      <a:endParaRPr lang="en-GB" sz="18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 is awful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can’t do this 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am a failure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am useless 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Depressed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Hopeless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Give up and reverts to old behaviour 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1742438"/>
                  </a:ext>
                </a:extLst>
              </a:tr>
              <a:tr h="24909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Rational response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339800"/>
                  </a:ext>
                </a:extLst>
              </a:tr>
              <a:tr h="19659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Lapsing or relapsing as part of the change cycle   </a:t>
                      </a:r>
                      <a:endParaRPr lang="en-GB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 was disappointing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can start again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 is not the end of the world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have done it once, so I can do it again   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Feels disappointed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Makes plans to restart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Keeps going 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045175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7054904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9D32B-0C15-362B-61C3-F49D01A59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684E6B-CCF0-C8D8-17CF-89B2D30A9A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1749" y="760178"/>
            <a:ext cx="8285497" cy="790327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Negative automatic thoughts (NATS or ANTS)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1A639C-BAD5-C982-BF05-D3FE1DE14965}"/>
              </a:ext>
            </a:extLst>
          </p:cNvPr>
          <p:cNvSpPr txBox="1"/>
          <p:nvPr/>
        </p:nvSpPr>
        <p:spPr>
          <a:xfrm>
            <a:off x="701749" y="1550505"/>
            <a:ext cx="5589720" cy="2967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 thoughts (cognitions) are automatic and at the edge of awareness.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Thoughts can be supportive or unsupportive.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Negative automatic thoughts (NATs) are those that are unhelpful.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Recognising NATs offers a way of changing or reprogramming these towards more supportive thinking patterns. </a:t>
            </a:r>
          </a:p>
        </p:txBody>
      </p:sp>
      <p:pic>
        <p:nvPicPr>
          <p:cNvPr id="5" name="Picture 4" descr="A silhouette of a person's head with text&#10;&#10;Description automatically generated">
            <a:extLst>
              <a:ext uri="{FF2B5EF4-FFF2-40B4-BE49-F238E27FC236}">
                <a16:creationId xmlns:a16="http://schemas.microsoft.com/office/drawing/2014/main" id="{CA1D64B2-C851-871B-3B9C-CC47B1912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4"/>
          <a:stretch/>
        </p:blipFill>
        <p:spPr>
          <a:xfrm>
            <a:off x="6955242" y="1550505"/>
            <a:ext cx="4717188" cy="42952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63194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EB55F-392A-247D-0D15-64C43DCE3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5D803E-53CC-A5AC-8D20-C19F0F3EE7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1749" y="760178"/>
            <a:ext cx="8285497" cy="790327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Cognitive distortions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63CD192-DEA9-D310-71A2-2A59DB58C3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720922"/>
              </p:ext>
            </p:extLst>
          </p:nvPr>
        </p:nvGraphicFramePr>
        <p:xfrm>
          <a:off x="701748" y="1550505"/>
          <a:ext cx="10907155" cy="5030332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4047249">
                  <a:extLst>
                    <a:ext uri="{9D8B030D-6E8A-4147-A177-3AD203B41FA5}">
                      <a16:colId xmlns:a16="http://schemas.microsoft.com/office/drawing/2014/main" val="1083101855"/>
                    </a:ext>
                  </a:extLst>
                </a:gridCol>
                <a:gridCol w="6859906">
                  <a:extLst>
                    <a:ext uri="{9D8B030D-6E8A-4147-A177-3AD203B41FA5}">
                      <a16:colId xmlns:a16="http://schemas.microsoft.com/office/drawing/2014/main" val="2122584331"/>
                    </a:ext>
                  </a:extLst>
                </a:gridCol>
              </a:tblGrid>
              <a:tr h="261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Cognitive distortion or error 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087898"/>
                  </a:ext>
                </a:extLst>
              </a:tr>
              <a:tr h="6403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or nothing thinking (absolutistic)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6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Seeing things as extremes, black and white with no middle ground, e.g. marvellous or terrible. </a:t>
                      </a:r>
                      <a:endParaRPr lang="en-GB" sz="16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2423321"/>
                  </a:ext>
                </a:extLst>
              </a:tr>
              <a:tr h="548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Jumping to conclusions (arbitrary inference)</a:t>
                      </a:r>
                      <a:endParaRPr lang="en-GB" sz="16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Drawing conclusions from experiences without supporting evidence.</a:t>
                      </a:r>
                      <a:endParaRPr lang="en-GB" sz="16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8187735"/>
                  </a:ext>
                </a:extLst>
              </a:tr>
              <a:tr h="548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Should and must statements 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Criticising self or others, - you or I “should”, “must”, “have to” etc.</a:t>
                      </a:r>
                      <a:endParaRPr lang="en-GB" sz="16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0719695"/>
                  </a:ext>
                </a:extLst>
              </a:tr>
              <a:tr h="404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Discounting the positives 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taking account of one’s positive qualities or achievements. </a:t>
                      </a:r>
                      <a:endParaRPr lang="en-GB" sz="16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0771930"/>
                  </a:ext>
                </a:extLst>
              </a:tr>
              <a:tr h="261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Fortune telling </a:t>
                      </a:r>
                      <a:endParaRPr lang="en-GB" sz="16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Predicting the worst. </a:t>
                      </a:r>
                      <a:endParaRPr lang="en-GB" sz="16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6256035"/>
                  </a:ext>
                </a:extLst>
              </a:tr>
              <a:tr h="6403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Personalisation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6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Taking everything personally and either blaming self or others. </a:t>
                      </a:r>
                      <a:endParaRPr lang="en-GB" sz="16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3125509"/>
                  </a:ext>
                </a:extLst>
              </a:tr>
              <a:tr h="6403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Magnification and minimisation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Blowing things out of proportion and making things more important or less important than they are</a:t>
                      </a:r>
                      <a:endParaRPr lang="en-GB" sz="16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8864070"/>
                  </a:ext>
                </a:extLst>
              </a:tr>
              <a:tr h="548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Overgeneralisation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Seeing an isolated experience as a never- ending pattern of defeat  </a:t>
                      </a:r>
                      <a:endParaRPr lang="en-GB" sz="16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53139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Labelling 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Labelling self in response to a situation, e.g. instead of ‘I made a mistake, labelling self as an idiot </a:t>
                      </a:r>
                      <a:endParaRPr lang="en-GB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12112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2546117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4A43F9-9E82-B706-1C8B-73DFCEF98F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CBT techniques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9E4639-5C1E-0F7C-F1CD-7BAB13980019}"/>
              </a:ext>
            </a:extLst>
          </p:cNvPr>
          <p:cNvSpPr txBox="1"/>
          <p:nvPr/>
        </p:nvSpPr>
        <p:spPr>
          <a:xfrm>
            <a:off x="803305" y="1690576"/>
            <a:ext cx="10961520" cy="3734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Education – raising awareness of different thinking patterns, reality testing thought distortions and raising awareness of the impact of thoughts on behaviour (ABC). 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Bibliotherapy – the use of self-help books, e.g. assertiveness etc.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Homework - the use of diaries to monitor thinking patterns or mood.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Role play - rehearsing situations, e.g. saying ‘no’ when someone offers a cigarette.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Positive reinforcement – using affirmative statements to reinforce desired behaviours.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Relaxation and breathing techniques - to help cope with anxious feelings in stressful situations.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Scheduling tasks and activities – setting time aside during the day to commit to a goal, e.g. attending an activity session.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33099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CB471-69D0-FD92-7D3B-88C48D469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244DA2-0939-78BC-E25F-B773E58829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altLang="en-US" b="1" dirty="0"/>
              <a:t>Solution-focused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0ACE01-B385-4357-723F-EF5FB38BCD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4123" y="1931122"/>
            <a:ext cx="5226808" cy="1609415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Share your thoughts and ideas: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0" i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do you currently know about solution-focused working? </a:t>
            </a:r>
          </a:p>
          <a:p>
            <a:endParaRPr lang="en-GB" dirty="0"/>
          </a:p>
        </p:txBody>
      </p:sp>
      <p:pic>
        <p:nvPicPr>
          <p:cNvPr id="7" name="Picture Placeholder 6" descr="Brain inside a lightbulb concept">
            <a:extLst>
              <a:ext uri="{FF2B5EF4-FFF2-40B4-BE49-F238E27FC236}">
                <a16:creationId xmlns:a16="http://schemas.microsoft.com/office/drawing/2014/main" id="{4E04596F-8289-5FF9-B7C9-7FE44AD3D75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7" r="20417"/>
          <a:stretch/>
        </p:blipFill>
        <p:spPr bwMode="auto">
          <a:xfrm>
            <a:off x="6105525" y="0"/>
            <a:ext cx="6086475" cy="685800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37376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3663B-2DBA-7AFA-AF5A-0D0E11952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268341-583B-288D-B725-85C394781D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Solution-focused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EE8B08-51C3-0CF9-A36A-93B1738143D0}"/>
              </a:ext>
            </a:extLst>
          </p:cNvPr>
          <p:cNvSpPr txBox="1"/>
          <p:nvPr/>
        </p:nvSpPr>
        <p:spPr>
          <a:xfrm>
            <a:off x="701749" y="1553843"/>
            <a:ext cx="6124989" cy="3580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Steve de Shazer &amp; </a:t>
            </a:r>
            <a:r>
              <a:rPr lang="en-GB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Insoo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Kim Berg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Solution-focused brief therapy (SFBT. 1970’s) 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ounded on the underlying premise that people like to speak about their problems, and this causes them to become stuck in a problem-focused cycle of thinking.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uture focused and goal-directed.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Brief therapy – trained therapists sometimes only need one session with a client.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926D9FC-7483-8194-0CD8-887CDA090C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4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7" name="Picture 6" descr="A hand holding a piece of puzzle&#10;&#10;Description automatically generated">
            <a:extLst>
              <a:ext uri="{FF2B5EF4-FFF2-40B4-BE49-F238E27FC236}">
                <a16:creationId xmlns:a16="http://schemas.microsoft.com/office/drawing/2014/main" id="{F5F3896B-C734-06CD-3869-279B3631F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626" y="1771461"/>
            <a:ext cx="4258310" cy="28402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3244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D1393-92B4-161D-FF6E-42D0A37D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9C7289-D370-FC88-0A6E-EAFCDC61DB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Solution-focused 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2B3A013-C36C-8416-BB2E-CFFDB32B3D9A}"/>
              </a:ext>
            </a:extLst>
          </p:cNvPr>
          <p:cNvGraphicFramePr/>
          <p:nvPr/>
        </p:nvGraphicFramePr>
        <p:xfrm>
          <a:off x="775253" y="2438638"/>
          <a:ext cx="10366512" cy="3130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B9C6B4E-1478-7EF6-8762-0FF2B48483F7}"/>
              </a:ext>
            </a:extLst>
          </p:cNvPr>
          <p:cNvSpPr txBox="1"/>
          <p:nvPr/>
        </p:nvSpPr>
        <p:spPr>
          <a:xfrm>
            <a:off x="775253" y="1628433"/>
            <a:ext cx="10120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a therapy, e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ach session is treated as a complete piece of work and will consist of four stages.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58507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8925AA-AAF4-4B26-7AA3-E3190390D5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Solution-focused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6CF907-494F-7D0F-7CCD-1AB58B428075}"/>
              </a:ext>
            </a:extLst>
          </p:cNvPr>
          <p:cNvSpPr txBox="1"/>
          <p:nvPr/>
        </p:nvSpPr>
        <p:spPr>
          <a:xfrm>
            <a:off x="701749" y="1412781"/>
            <a:ext cx="11463535" cy="5260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Stage 1</a:t>
            </a:r>
            <a:endParaRPr lang="en-GB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Validate problems without over-emphasising them.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Help the individual define their ideal future and what they want (possible solutions, best hopes, preferred future, miracle questions and setting goals).</a:t>
            </a:r>
          </a:p>
          <a:p>
            <a:pPr lv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Stage 2 </a:t>
            </a:r>
            <a:endParaRPr lang="en-GB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Creating a way for them to get where they want to be (action planning, small steps, exploring resources and strengths they have, generating possibilities).</a:t>
            </a:r>
          </a:p>
          <a:p>
            <a:pPr lv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Stage 3</a:t>
            </a:r>
            <a:endParaRPr lang="en-GB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Action and commitment (sealing the individual’s commitment and the actions they plan to take and how this can be monitored and checked).</a:t>
            </a:r>
          </a:p>
          <a:p>
            <a:pPr lv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Stage 4 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Checking progress towards goals (use of scaling - Likert scales, affirming strengths and successes, accentuating the positive building self-efficacy, reframing thinking, empowering the person).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02201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A98690D-6389-2DF3-8742-58FB718D7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Solution-focused - questions</a:t>
            </a:r>
            <a:endParaRPr lang="en-GB" dirty="0"/>
          </a:p>
          <a:p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71D325A-9617-D538-C5F1-3120C01AF9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620600"/>
              </p:ext>
            </p:extLst>
          </p:nvPr>
        </p:nvGraphicFramePr>
        <p:xfrm>
          <a:off x="701749" y="1690576"/>
          <a:ext cx="10259622" cy="3978703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5129811">
                  <a:extLst>
                    <a:ext uri="{9D8B030D-6E8A-4147-A177-3AD203B41FA5}">
                      <a16:colId xmlns:a16="http://schemas.microsoft.com/office/drawing/2014/main" val="439477356"/>
                    </a:ext>
                  </a:extLst>
                </a:gridCol>
                <a:gridCol w="5129811">
                  <a:extLst>
                    <a:ext uri="{9D8B030D-6E8A-4147-A177-3AD203B41FA5}">
                      <a16:colId xmlns:a16="http://schemas.microsoft.com/office/drawing/2014/main" val="1768020620"/>
                    </a:ext>
                  </a:extLst>
                </a:gridCol>
              </a:tblGrid>
              <a:tr h="421191">
                <a:tc grid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Coping with the problem questions </a:t>
                      </a:r>
                      <a:endParaRPr lang="en-GB" sz="1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689175"/>
                  </a:ext>
                </a:extLst>
              </a:tr>
              <a:tr h="3557512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have you managed a problem in the past? 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support did you receive? 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else? </a:t>
                      </a:r>
                      <a:endParaRPr lang="en-GB" sz="18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is going well and doesn’t need to change? 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When has a problem become less? 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role did you play in managing this? 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changed? 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else? 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828522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5508759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E0B7D-8132-0482-CD8D-1950164B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6D855E-C684-6BAC-53E4-FD0C8EADA0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Solution-focused - questions</a:t>
            </a:r>
            <a:endParaRPr lang="en-GB" dirty="0"/>
          </a:p>
          <a:p>
            <a:endParaRPr lang="en-GB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517B415-AAFC-51E4-B054-41D80E5B02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294325"/>
              </p:ext>
            </p:extLst>
          </p:nvPr>
        </p:nvGraphicFramePr>
        <p:xfrm>
          <a:off x="934277" y="1690576"/>
          <a:ext cx="10644810" cy="3915095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0644810">
                  <a:extLst>
                    <a:ext uri="{9D8B030D-6E8A-4147-A177-3AD203B41FA5}">
                      <a16:colId xmlns:a16="http://schemas.microsoft.com/office/drawing/2014/main" val="1669265793"/>
                    </a:ext>
                  </a:extLst>
                </a:gridCol>
              </a:tblGrid>
              <a:tr h="565704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Best hope questions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1987506"/>
                  </a:ext>
                </a:extLst>
              </a:tr>
              <a:tr h="161880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are your best hopes for this work?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differences would you like to see because of this session?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else?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9934476"/>
                  </a:ext>
                </a:extLst>
              </a:tr>
              <a:tr h="565704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Preferred future questions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345816"/>
                  </a:ext>
                </a:extLst>
              </a:tr>
              <a:tr h="1164882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would you prefer to have in your future instead of this and how will you notice?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else?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2029622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342498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>
            <a:extLst>
              <a:ext uri="{FF2B5EF4-FFF2-40B4-BE49-F238E27FC236}">
                <a16:creationId xmlns:a16="http://schemas.microsoft.com/office/drawing/2014/main" id="{0716B1BA-80FB-390D-D00C-010D48EF3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9" y="188914"/>
            <a:ext cx="74882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/>
              <a:t> </a:t>
            </a:r>
            <a:endParaRPr lang="en-US" altLang="en-US" sz="2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4047D-A8C1-5F77-BD44-9AC370ED62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4" y="908049"/>
            <a:ext cx="10801349" cy="709991"/>
          </a:xfrm>
        </p:spPr>
        <p:txBody>
          <a:bodyPr/>
          <a:lstStyle/>
          <a:p>
            <a:r>
              <a:rPr lang="en-GB" altLang="en-US" sz="2400"/>
              <a:t>Lesson content</a:t>
            </a:r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3C8A22-2C53-7DFC-C512-6B749F34EA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4" y="1618040"/>
            <a:ext cx="10938957" cy="4586845"/>
          </a:xfrm>
        </p:spPr>
        <p:txBody>
          <a:bodyPr numCol="1"/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2635D7-A9D7-83C6-15AE-B415F9216A50}"/>
              </a:ext>
            </a:extLst>
          </p:cNvPr>
          <p:cNvSpPr txBox="1"/>
          <p:nvPr/>
        </p:nvSpPr>
        <p:spPr>
          <a:xfrm>
            <a:off x="632792" y="1618040"/>
            <a:ext cx="8912860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main principles of m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otivational Interviewing (MI).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Effective motivational strategies and techniques to support participants to adhere to physical activity and support lifestyle behaviour(s) change.</a:t>
            </a:r>
          </a:p>
        </p:txBody>
      </p:sp>
    </p:spTree>
    <p:custDataLst>
      <p:tags r:id="rId1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E3236-7A30-A9AA-A2B3-81CE5E2B4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E4705B-DFA5-2E8E-21F7-75011F869F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Solution-focused - questions</a:t>
            </a:r>
            <a:endParaRPr lang="en-GB" dirty="0"/>
          </a:p>
          <a:p>
            <a:endParaRPr lang="en-GB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3D3657A-B2C9-E432-9359-438CB840B0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337435"/>
              </p:ext>
            </p:extLst>
          </p:nvPr>
        </p:nvGraphicFramePr>
        <p:xfrm>
          <a:off x="957563" y="1490870"/>
          <a:ext cx="9657428" cy="4888334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9657428">
                  <a:extLst>
                    <a:ext uri="{9D8B030D-6E8A-4147-A177-3AD203B41FA5}">
                      <a16:colId xmlns:a16="http://schemas.microsoft.com/office/drawing/2014/main" val="3568576189"/>
                    </a:ext>
                  </a:extLst>
                </a:gridCol>
              </a:tblGrid>
              <a:tr h="23918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Miracle questions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797073"/>
                  </a:ext>
                </a:extLst>
              </a:tr>
              <a:tr h="197724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you woke up tomorrow morning and everything had changed, what would be the first thing you noticed?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else would you notice? 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else may notice? 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would they notice?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8459419"/>
                  </a:ext>
                </a:extLst>
              </a:tr>
              <a:tr h="37824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Action questions</a:t>
                      </a:r>
                      <a:endParaRPr lang="en-GB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998482"/>
                  </a:ext>
                </a:extLst>
              </a:tr>
              <a:tr h="225446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skills do you have to make this happen?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can you use your strengths to do what is needed now?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do you need to start doing?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do you need to stop doing?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support may you need?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431982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5241785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4ED56-5B04-FCCE-9AB3-17FD80A43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142ED1-D173-FF8C-AEA2-01C544A096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Solution-focused - questions</a:t>
            </a:r>
            <a:endParaRPr lang="en-GB" dirty="0"/>
          </a:p>
          <a:p>
            <a:endParaRPr lang="en-GB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02BE3BF-7222-A8D9-950C-91D42B14D0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480996"/>
              </p:ext>
            </p:extLst>
          </p:nvPr>
        </p:nvGraphicFramePr>
        <p:xfrm>
          <a:off x="844826" y="1470991"/>
          <a:ext cx="10197548" cy="4360780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0197548">
                  <a:extLst>
                    <a:ext uri="{9D8B030D-6E8A-4147-A177-3AD203B41FA5}">
                      <a16:colId xmlns:a16="http://schemas.microsoft.com/office/drawing/2014/main" val="2904955598"/>
                    </a:ext>
                  </a:extLst>
                </a:gridCol>
              </a:tblGrid>
              <a:tr h="25478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Monitoring questions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002013"/>
                  </a:ext>
                </a:extLst>
              </a:tr>
              <a:tr h="90047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 have agreed that you will do X, Y, Z……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can we monitor to check if this happens?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4788255"/>
                  </a:ext>
                </a:extLst>
              </a:tr>
              <a:tr h="25478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Follow-on session questions – review and adapt 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717214"/>
                  </a:ext>
                </a:extLst>
              </a:tr>
              <a:tr h="2903542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has worked well since we last spoke?’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has got better since we last met? 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else?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would need to happen to make today’s sessions really useful for you?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else?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 there anything else that might work better for you?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309214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9985873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501A9-B866-8D36-CFE4-8CE48BCB5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>
            <a:extLst>
              <a:ext uri="{FF2B5EF4-FFF2-40B4-BE49-F238E27FC236}">
                <a16:creationId xmlns:a16="http://schemas.microsoft.com/office/drawing/2014/main" id="{F5D91550-C68C-BB1C-C364-CAD4CC063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9" y="188914"/>
            <a:ext cx="74882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/>
              <a:t> </a:t>
            </a:r>
            <a:endParaRPr lang="en-US" altLang="en-US" sz="2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935CD-2669-90AD-5F30-E706EB30A6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4" y="908049"/>
            <a:ext cx="10801349" cy="709991"/>
          </a:xfrm>
        </p:spPr>
        <p:txBody>
          <a:bodyPr/>
          <a:lstStyle/>
          <a:p>
            <a:r>
              <a:rPr lang="en-GB" altLang="en-US" sz="2400" dirty="0"/>
              <a:t>Pair task </a:t>
            </a:r>
            <a:endParaRPr lang="en-GB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EB500ECE-BE95-AE2F-E199-A5A8C24204C7}"/>
              </a:ext>
            </a:extLst>
          </p:cNvPr>
          <p:cNvGraphicFramePr/>
          <p:nvPr/>
        </p:nvGraphicFramePr>
        <p:xfrm>
          <a:off x="695324" y="1510748"/>
          <a:ext cx="10327172" cy="4263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0955236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>
            <a:extLst>
              <a:ext uri="{FF2B5EF4-FFF2-40B4-BE49-F238E27FC236}">
                <a16:creationId xmlns:a16="http://schemas.microsoft.com/office/drawing/2014/main" id="{0716B1BA-80FB-390D-D00C-010D48EF3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9" y="188914"/>
            <a:ext cx="74882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/>
              <a:t> </a:t>
            </a:r>
            <a:endParaRPr lang="en-US" altLang="en-US" sz="2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4047D-A8C1-5F77-BD44-9AC370ED62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4" y="908049"/>
            <a:ext cx="10801349" cy="709991"/>
          </a:xfrm>
        </p:spPr>
        <p:txBody>
          <a:bodyPr/>
          <a:lstStyle/>
          <a:p>
            <a:r>
              <a:rPr lang="en-GB" altLang="en-US" sz="2400" dirty="0"/>
              <a:t>Summary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3C8A22-2C53-7DFC-C512-6B749F34EA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4" y="1618040"/>
            <a:ext cx="10938957" cy="4586845"/>
          </a:xfrm>
        </p:spPr>
        <p:txBody>
          <a:bodyPr numCol="1"/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2635D7-A9D7-83C6-15AE-B415F9216A50}"/>
              </a:ext>
            </a:extLst>
          </p:cNvPr>
          <p:cNvSpPr txBox="1"/>
          <p:nvPr/>
        </p:nvSpPr>
        <p:spPr>
          <a:xfrm>
            <a:off x="695324" y="1574395"/>
            <a:ext cx="11380304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main principles of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cognitive behavioural therapy and solution-focused. 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</a:t>
            </a:r>
            <a:r>
              <a:rPr lang="en-GB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ffective motivational strategies and techniques can be used to support individuals and groups to change their physical activity and lifestyle behaviour(s). </a:t>
            </a:r>
          </a:p>
          <a:p>
            <a:pPr>
              <a:spcAft>
                <a:spcPts val="8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GB" sz="1800" b="1" dirty="0">
              <a:effectLst/>
              <a:latin typeface="Calibri Light" panose="020F0302020204030204" pitchFamily="34" charset="0"/>
              <a:ea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8155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FF939-6FE9-1435-57BC-96D3E7836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BDE076-7FEC-F9A1-A096-979FF61132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3 </a:t>
            </a:r>
            <a:r>
              <a:rPr lang="en-GB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Programming, adapting and delivering exercise for adults with long-term health conditions</a:t>
            </a:r>
            <a:r>
              <a:rPr lang="en-GB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Motivational interviewing (MI), cognitive behavioural therapy (CBT) and solution-focused.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3476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8AEEC-5C66-21AD-0F62-7FB1D1954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E28996-0D1A-42AE-7C8C-289AF35817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altLang="en-US" b="1" dirty="0"/>
              <a:t>Motivational interviewing </a:t>
            </a:r>
            <a:endParaRPr lang="en-US" altLang="en-US" sz="3600" dirty="0"/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58536A-585A-E691-7618-80DC3117EB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5180" y="2086863"/>
            <a:ext cx="4938574" cy="2160848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Share your thoughts and ideas: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do you currently know about motivational interviewing? </a:t>
            </a:r>
            <a:endParaRPr lang="en-GB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Placeholder 5" descr="Person sitting with notebook">
            <a:extLst>
              <a:ext uri="{FF2B5EF4-FFF2-40B4-BE49-F238E27FC236}">
                <a16:creationId xmlns:a16="http://schemas.microsoft.com/office/drawing/2014/main" id="{A695FAF5-C7ED-1EC8-A48C-24BAAC53E05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2" r="20432"/>
          <a:stretch/>
        </p:blipFill>
        <p:spPr bwMode="auto">
          <a:xfrm>
            <a:off x="6105525" y="0"/>
            <a:ext cx="6086475" cy="685800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7178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0ECDC-7226-1A3C-AC62-A6CA82CFC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8A21D5-4F49-2353-8CA6-4E07F9207A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Motivational interviewing 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3D850BA-520C-0A06-67DF-4152C8CA38E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01749" y="900249"/>
            <a:ext cx="6532838" cy="5351464"/>
          </a:xfrm>
        </p:spPr>
        <p:txBody>
          <a:bodyPr>
            <a:noAutofit/>
          </a:bodyPr>
          <a:lstStyle/>
          <a:p>
            <a:pPr marL="285750" indent="-285750" algn="l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One approach to creating helpful, relational and collaborative conversations to support lifestyle change. </a:t>
            </a:r>
          </a:p>
          <a:p>
            <a:pPr marL="285750" indent="-285750" algn="l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highly skilled approach - practice and experience required to use effectively.</a:t>
            </a:r>
          </a:p>
          <a:p>
            <a:pPr marL="285750" indent="-285750" algn="l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Key </a:t>
            </a:r>
            <a:r>
              <a:rPr lang="en-GB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principles include: </a:t>
            </a:r>
          </a:p>
          <a:p>
            <a:pPr marL="971550" lvl="1" indent="-285750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</a:rPr>
              <a:t>P</a:t>
            </a:r>
            <a:r>
              <a:rPr lang="en-GB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rocesses – engage – focus – evoke – plan </a:t>
            </a:r>
          </a:p>
          <a:p>
            <a:pPr marL="971550" lvl="1" indent="-285750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</a:rPr>
              <a:t>C</a:t>
            </a:r>
            <a:r>
              <a:rPr lang="en-GB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ore skills - OARS</a:t>
            </a:r>
          </a:p>
          <a:p>
            <a:pPr marL="971550" lvl="1" indent="-285750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RULE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F17988B-B49C-9EC1-EF22-D424D6C64F1C}"/>
              </a:ext>
            </a:extLst>
          </p:cNvPr>
          <p:cNvSpPr/>
          <p:nvPr/>
        </p:nvSpPr>
        <p:spPr>
          <a:xfrm>
            <a:off x="8061251" y="1622587"/>
            <a:ext cx="3429000" cy="3369365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Further training recommended.</a:t>
            </a:r>
          </a:p>
          <a:p>
            <a:pPr algn="ctr"/>
            <a:endParaRPr lang="en-GB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Stephen Rollnick and William Miller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626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BBCBE8-907C-C47B-2299-993D672196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1749" y="900250"/>
            <a:ext cx="8285497" cy="390166"/>
          </a:xfrm>
        </p:spPr>
        <p:txBody>
          <a:bodyPr/>
          <a:lstStyle/>
          <a:p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</a:rPr>
              <a:t>Motivational interviewing </a:t>
            </a:r>
            <a:endParaRPr lang="en-GB" dirty="0"/>
          </a:p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777B0-5857-9CF5-A360-27D96FF7288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01749" y="780608"/>
            <a:ext cx="10783887" cy="4218608"/>
          </a:xfrm>
        </p:spPr>
        <p:txBody>
          <a:bodyPr/>
          <a:lstStyle/>
          <a:p>
            <a:pPr algn="l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 is particularly helpful when there is:</a:t>
            </a:r>
            <a:endParaRPr lang="en-GB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High ambivalence</a:t>
            </a: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– the person is u</a:t>
            </a:r>
            <a:r>
              <a:rPr lang="en-GB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ndecided about whether to make a change.</a:t>
            </a:r>
          </a:p>
          <a:p>
            <a:pPr marL="342900" lvl="0" indent="-342900"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</a:t>
            </a:r>
            <a:r>
              <a:rPr lang="en-GB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ow self-efficacy</a:t>
            </a: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– they l</a:t>
            </a:r>
            <a:r>
              <a:rPr lang="en-GB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ack confidence or belief in their ability to make changes.</a:t>
            </a:r>
          </a:p>
          <a:p>
            <a:pPr marL="342900" lvl="0" indent="-342900"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</a:t>
            </a:r>
            <a:r>
              <a:rPr lang="en-GB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ow desire</a:t>
            </a: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– they l</a:t>
            </a:r>
            <a:r>
              <a:rPr lang="en-GB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ack motivation for making a specific change.</a:t>
            </a:r>
          </a:p>
          <a:p>
            <a:pPr marL="342900" lvl="0" indent="-342900"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</a:t>
            </a:r>
            <a:r>
              <a:rPr lang="en-GB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ow importance - the desired behaviour is not seen as being important or a priority. </a:t>
            </a:r>
          </a:p>
          <a:p>
            <a:pPr algn="r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Motivational Interviewing Network of Trainers (MINT. 2021)</a:t>
            </a:r>
            <a:endParaRPr lang="en-GB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2467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2DF00-A7B8-3F8B-B270-201EC5D43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1D4213-E0B8-98B5-875B-F7C493B10F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Ambivalence</a:t>
            </a:r>
            <a:endParaRPr lang="en-GB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5024800-A670-B5C7-DF62-A754380BC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0826" y="196794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603BB29-C3C7-C048-8AC6-8F631515C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0826" y="570174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A864B11-C274-6FA3-0121-8CA8E248491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00743" y="1338943"/>
            <a:ext cx="3249323" cy="3171409"/>
          </a:xfrm>
        </p:spPr>
        <p:txBody>
          <a:bodyPr>
            <a:normAutofit/>
          </a:bodyPr>
          <a:lstStyle/>
          <a:p>
            <a:pPr lvl="0" algn="l">
              <a:lnSpc>
                <a:spcPct val="150000"/>
              </a:lnSpc>
              <a:spcBef>
                <a:spcPts val="600"/>
              </a:spcBef>
            </a:pPr>
            <a:r>
              <a:rPr lang="en-US" sz="1800" b="1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Sustain talk </a:t>
            </a:r>
            <a:r>
              <a:rPr lang="en-US" sz="18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– all the reasons not to make changes</a:t>
            </a:r>
          </a:p>
          <a:p>
            <a:pPr marL="342900" lvl="0" indent="-342900" algn="l">
              <a:lnSpc>
                <a:spcPct val="15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endParaRPr lang="en-US" sz="18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 Unicode MS"/>
              <a:cs typeface="Arial Unicode MS"/>
            </a:endParaRPr>
          </a:p>
          <a:p>
            <a:pPr lvl="0" algn="l">
              <a:lnSpc>
                <a:spcPct val="150000"/>
              </a:lnSpc>
              <a:spcBef>
                <a:spcPts val="600"/>
              </a:spcBef>
            </a:pPr>
            <a:r>
              <a:rPr lang="en-US" sz="18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Barriers </a:t>
            </a:r>
          </a:p>
          <a:p>
            <a:pPr lvl="0" algn="l">
              <a:lnSpc>
                <a:spcPct val="150000"/>
              </a:lnSpc>
              <a:spcBef>
                <a:spcPts val="600"/>
              </a:spcBef>
            </a:pPr>
            <a:endParaRPr lang="en-US" sz="18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7ABE3E-FB16-96BE-3366-49D4C92138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29047" y="852498"/>
            <a:ext cx="3906488" cy="510525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7821D99-0DFE-AF7A-4660-C105260C91F8}"/>
              </a:ext>
            </a:extLst>
          </p:cNvPr>
          <p:cNvSpPr txBox="1">
            <a:spLocks/>
          </p:cNvSpPr>
          <p:nvPr/>
        </p:nvSpPr>
        <p:spPr>
          <a:xfrm>
            <a:off x="8496707" y="1211804"/>
            <a:ext cx="3372908" cy="3093909"/>
          </a:xfrm>
          <a:prstGeom prst="rect">
            <a:avLst/>
          </a:prstGeom>
        </p:spPr>
        <p:txBody>
          <a:bodyPr vert="horz" lIns="91440" tIns="86400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21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Change talk </a:t>
            </a:r>
            <a:r>
              <a:rPr lang="en-US" sz="21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– all the reasons for making changes</a:t>
            </a:r>
          </a:p>
          <a:p>
            <a:pPr algn="l">
              <a:lnSpc>
                <a:spcPct val="150000"/>
              </a:lnSpc>
              <a:spcBef>
                <a:spcPts val="600"/>
              </a:spcBef>
            </a:pPr>
            <a:endParaRPr lang="en-US" sz="21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 Unicode MS"/>
              <a:cs typeface="Arial Unicode MS"/>
            </a:endParaRPr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21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 Unicode MS"/>
                <a:cs typeface="Arial Unicode MS"/>
              </a:rPr>
              <a:t>Motivators </a:t>
            </a:r>
          </a:p>
          <a:p>
            <a:pPr algn="l">
              <a:lnSpc>
                <a:spcPct val="150000"/>
              </a:lnSpc>
              <a:spcBef>
                <a:spcPts val="600"/>
              </a:spcBef>
            </a:pPr>
            <a:endParaRPr lang="en-US" sz="18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10E2C7-0140-5276-F69C-1339BCFF7BC2}"/>
              </a:ext>
            </a:extLst>
          </p:cNvPr>
          <p:cNvSpPr txBox="1"/>
          <p:nvPr/>
        </p:nvSpPr>
        <p:spPr>
          <a:xfrm>
            <a:off x="3330210" y="6003585"/>
            <a:ext cx="7659384" cy="463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  <a:spcBef>
                <a:spcPts val="600"/>
              </a:spcBef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</a:rPr>
              <a:t>These present as barriers and motivators for change. 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251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BBBED7-A431-E7C2-1D71-BBCE82A445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Ambivalence</a:t>
            </a:r>
            <a:endParaRPr lang="en-GB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8D3EE3E-A70E-598C-E168-162B466F5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0826" y="196794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64683526-7672-D5FB-6FE0-BEA891B85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0826" y="570174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7E4894-789D-9547-EA9B-3614508538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72829" y="738143"/>
            <a:ext cx="4408348" cy="576111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1317FAC-64D0-D4B4-7B6E-7896E9DF6083}"/>
              </a:ext>
            </a:extLst>
          </p:cNvPr>
          <p:cNvSpPr txBox="1"/>
          <p:nvPr/>
        </p:nvSpPr>
        <p:spPr>
          <a:xfrm>
            <a:off x="676993" y="1690576"/>
            <a:ext cx="6198592" cy="2017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r>
              <a:rPr lang="en-GB" b="1" dirty="0">
                <a:latin typeface="Arial" panose="020B0604020202020204" pitchFamily="34" charset="0"/>
                <a:ea typeface="Calibri" panose="020F0502020204030204" pitchFamily="34" charset="0"/>
              </a:rPr>
              <a:t>Activity: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W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here is the change talk, where is the sustain talk? 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endParaRPr lang="en-GB" sz="1800" i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r>
              <a:rPr lang="en-GB" sz="1800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‘I know exercise is good for you, but I am really worried I may get injured.’</a:t>
            </a:r>
            <a:r>
              <a:rPr lang="en-GB" sz="18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31953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0AB4259EC385439F2A8C7784E02AFB" ma:contentTypeVersion="17" ma:contentTypeDescription="Create a new document." ma:contentTypeScope="" ma:versionID="b7a31cadbfe097fef35acce93ef0b80b">
  <xsd:schema xmlns:xsd="http://www.w3.org/2001/XMLSchema" xmlns:xs="http://www.w3.org/2001/XMLSchema" xmlns:p="http://schemas.microsoft.com/office/2006/metadata/properties" xmlns:ns2="c63102ca-90b4-4b49-ac83-7aff3116fe30" xmlns:ns3="33c8f57f-4d68-4232-9613-ad1b7d92bd52" targetNamespace="http://schemas.microsoft.com/office/2006/metadata/properties" ma:root="true" ma:fieldsID="70d03595316670ac2912ecc678c368b7" ns2:_="" ns3:_="">
    <xsd:import namespace="c63102ca-90b4-4b49-ac83-7aff3116fe30"/>
    <xsd:import namespace="33c8f57f-4d68-4232-9613-ad1b7d92bd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3102ca-90b4-4b49-ac83-7aff3116fe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e934352-835e-48ab-b831-1bf7e97c38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c8f57f-4d68-4232-9613-ad1b7d92bd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f6ddff3-6707-46fc-9c13-3f10af043dfc}" ma:internalName="TaxCatchAll" ma:showField="CatchAllData" ma:web="33c8f57f-4d68-4232-9613-ad1b7d92bd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63102ca-90b4-4b49-ac83-7aff3116fe30">
      <Terms xmlns="http://schemas.microsoft.com/office/infopath/2007/PartnerControls"/>
    </lcf76f155ced4ddcb4097134ff3c332f>
    <TaxCatchAll xmlns="33c8f57f-4d68-4232-9613-ad1b7d92bd5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886B61-F753-49F8-BC42-542E244354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3102ca-90b4-4b49-ac83-7aff3116fe30"/>
    <ds:schemaRef ds:uri="33c8f57f-4d68-4232-9613-ad1b7d92bd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FE8770B-D131-4747-95BC-07C3F66C6163}">
  <ds:schemaRefs>
    <ds:schemaRef ds:uri="http://schemas.microsoft.com/office/2006/metadata/properties"/>
    <ds:schemaRef ds:uri="http://schemas.microsoft.com/office/infopath/2007/PartnerControls"/>
    <ds:schemaRef ds:uri="c63102ca-90b4-4b49-ac83-7aff3116fe30"/>
    <ds:schemaRef ds:uri="33c8f57f-4d68-4232-9613-ad1b7d92bd52"/>
  </ds:schemaRefs>
</ds:datastoreItem>
</file>

<file path=customXml/itemProps3.xml><?xml version="1.0" encoding="utf-8"?>
<ds:datastoreItem xmlns:ds="http://schemas.openxmlformats.org/officeDocument/2006/customXml" ds:itemID="{55603113-0973-4091-B8F4-16782BF25F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2347</Words>
  <Application>Microsoft Office PowerPoint</Application>
  <PresentationFormat>Widescreen</PresentationFormat>
  <Paragraphs>335</Paragraphs>
  <Slides>44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Arial</vt:lpstr>
      <vt:lpstr>Body</vt:lpstr>
      <vt:lpstr>Calibri</vt:lpstr>
      <vt:lpstr>Calibri Light</vt:lpstr>
      <vt:lpstr>Courier New</vt:lpstr>
      <vt:lpstr>Heading</vt:lpstr>
      <vt:lpstr>Sub heading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Titley</dc:creator>
  <cp:lastModifiedBy>Rosie Coote-Cowling</cp:lastModifiedBy>
  <cp:revision>15</cp:revision>
  <dcterms:created xsi:type="dcterms:W3CDTF">2023-11-17T17:39:16Z</dcterms:created>
  <dcterms:modified xsi:type="dcterms:W3CDTF">2025-02-12T12:55:46Z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0x010100CA0AB4259EC385439F2A8C7784E02AFB</vt:lpwstr>
  </property>
  <property fmtid="{D5CDD505-2E9C-101B-9397-08002B2CF9AE}" pid="3" name="ArticulateGUID">
    <vt:lpwstr>9767AE91-CF3C-45E6-AD31-9C4FEB4705ED</vt:lpwstr>
  </property>
  <property fmtid="{D5CDD505-2E9C-101B-9397-08002B2CF9AE}" pid="4" name="ArticulatePath">
    <vt:lpwstr>https://ymca1844.sharepoint.com/sites/Awards/product/Shared Documents/Next Generation/LTC/Programme and adapt LTC teaching resources/3 a and b Motivational Interviewing and CBT and solution focused</vt:lpwstr>
  </property>
  <property fmtid="{D5CDD505-2E9C-101B-9397-08002B2CF9AE}" pid="5" name="MediaServiceImageTags">
    <vt:lpwstr/>
  </property>
</Properties>
</file>