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9" r:id="rId3"/>
    <p:sldId id="438" r:id="rId4"/>
    <p:sldId id="4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2D3"/>
    <a:srgbClr val="9A1F18"/>
    <a:srgbClr val="0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7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3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6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96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8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9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2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1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6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39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0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227D-554C-4F85-A6E7-78EC803AA4FC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8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1" y="3849313"/>
            <a:ext cx="11852030" cy="1683980"/>
          </a:xfrm>
        </p:spPr>
        <p:txBody>
          <a:bodyPr>
            <a:normAutofit/>
          </a:bodyPr>
          <a:lstStyle/>
          <a:p>
            <a:r>
              <a:rPr lang="en-GB" dirty="0"/>
              <a:t>Positive Behaviour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5631" y="6142038"/>
            <a:ext cx="5068957" cy="715962"/>
          </a:xfrm>
        </p:spPr>
        <p:txBody>
          <a:bodyPr>
            <a:normAutofit/>
          </a:bodyPr>
          <a:lstStyle/>
          <a:p>
            <a:r>
              <a:rPr lang="en-GB" dirty="0"/>
              <a:t>Paul Bailey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651" y="1977444"/>
            <a:ext cx="7487478" cy="187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87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5" y="1871896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effectLst/>
              </a:rPr>
              <a:t>Behaviour management should focus on: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ffectLst/>
              </a:rPr>
              <a:t>The development of values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Relationship building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ffectLst/>
              </a:rPr>
              <a:t>Skill building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effectLst/>
              </a:rPr>
              <a:t>It should not include: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Punishment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ffectLst/>
              </a:rPr>
              <a:t>Sanctions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54508" cy="1325563"/>
          </a:xfrm>
          <a:solidFill>
            <a:srgbClr val="EED2D3"/>
          </a:solidFill>
        </p:spPr>
        <p:txBody>
          <a:bodyPr/>
          <a:lstStyle/>
          <a:p>
            <a:r>
              <a:rPr lang="en-US" dirty="0">
                <a:solidFill>
                  <a:srgbClr val="9A1F18"/>
                </a:solidFill>
              </a:rPr>
              <a:t>Components of positive </a:t>
            </a:r>
            <a:r>
              <a:rPr lang="en-US" dirty="0" err="1">
                <a:solidFill>
                  <a:srgbClr val="9A1F18"/>
                </a:solidFill>
              </a:rPr>
              <a:t>behaviour</a:t>
            </a:r>
            <a:r>
              <a:rPr lang="en-US" dirty="0">
                <a:solidFill>
                  <a:srgbClr val="9A1F18"/>
                </a:solidFill>
              </a:rPr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62920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5" y="1871896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Differentiation may help with behaviour management. This could be done via: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Grouping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ffectLst/>
              </a:rPr>
              <a:t>Varying timing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Changing tasks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ffectLst/>
              </a:rPr>
              <a:t>Adapting t</a:t>
            </a:r>
            <a:r>
              <a:rPr lang="en-GB" sz="2000" dirty="0"/>
              <a:t>asks</a:t>
            </a:r>
            <a:endParaRPr lang="en-GB" sz="2000" dirty="0">
              <a:effectLst/>
            </a:endParaRPr>
          </a:p>
          <a:p>
            <a:pPr>
              <a:lnSpc>
                <a:spcPct val="100000"/>
              </a:lnSpc>
            </a:pPr>
            <a:endParaRPr lang="en-GB" sz="2000" dirty="0"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EED2D3"/>
          </a:solidFill>
        </p:spPr>
        <p:txBody>
          <a:bodyPr/>
          <a:lstStyle/>
          <a:p>
            <a:r>
              <a:rPr lang="en-US" dirty="0">
                <a:solidFill>
                  <a:srgbClr val="9A1F18"/>
                </a:solidFill>
              </a:rPr>
              <a:t>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25396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5" y="1871896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GB" sz="2000" b="0" i="0" dirty="0">
                <a:solidFill>
                  <a:srgbClr val="212B32"/>
                </a:solidFill>
                <a:effectLst/>
              </a:rPr>
              <a:t>As a leader, you should always encourage a child or young person to take ownership of their own behaviour, and that of their peers. This could be done via: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rgbClr val="212B32"/>
                </a:solidFill>
              </a:rPr>
              <a:t>Communication with the children</a:t>
            </a:r>
          </a:p>
          <a:p>
            <a:pPr>
              <a:lnSpc>
                <a:spcPct val="100000"/>
              </a:lnSpc>
            </a:pPr>
            <a:r>
              <a:rPr lang="en-GB" sz="2000" b="0" i="0" dirty="0">
                <a:solidFill>
                  <a:srgbClr val="212B32"/>
                </a:solidFill>
                <a:effectLst/>
              </a:rPr>
              <a:t>Relationship building with the children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rgbClr val="212B32"/>
                </a:solidFill>
              </a:rPr>
              <a:t>Realistic and appropriate behaviour targets that are personalised to needs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rgbClr val="212B32"/>
                </a:solidFill>
              </a:rPr>
              <a:t>Promoting and explaining the behavioural choices that can be made</a:t>
            </a:r>
          </a:p>
          <a:p>
            <a:pPr>
              <a:lnSpc>
                <a:spcPct val="100000"/>
              </a:lnSpc>
            </a:pPr>
            <a:endParaRPr lang="en-GB" sz="2000" b="0" i="0" dirty="0">
              <a:solidFill>
                <a:srgbClr val="212B32"/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EED2D3"/>
          </a:solidFill>
        </p:spPr>
        <p:txBody>
          <a:bodyPr/>
          <a:lstStyle/>
          <a:p>
            <a:r>
              <a:rPr lang="en-US" dirty="0">
                <a:solidFill>
                  <a:srgbClr val="9A1F18"/>
                </a:solidFill>
              </a:rPr>
              <a:t>Encouragement of ownership</a:t>
            </a:r>
          </a:p>
        </p:txBody>
      </p:sp>
    </p:spTree>
    <p:extLst>
      <p:ext uri="{BB962C8B-B14F-4D97-AF65-F5344CB8AC3E}">
        <p14:creationId xmlns:p14="http://schemas.microsoft.com/office/powerpoint/2010/main" val="174537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26784</TotalTime>
  <Words>117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Positive Behaviour Management</vt:lpstr>
      <vt:lpstr>Components of positive behaviour management</vt:lpstr>
      <vt:lpstr>Differentiation</vt:lpstr>
      <vt:lpstr>Encouragement of ownership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HIIT: the in’s and out’s</dc:title>
  <dc:creator>Nigel Anderson</dc:creator>
  <cp:lastModifiedBy>Paul Bailey</cp:lastModifiedBy>
  <cp:revision>254</cp:revision>
  <dcterms:created xsi:type="dcterms:W3CDTF">2018-09-02T18:38:42Z</dcterms:created>
  <dcterms:modified xsi:type="dcterms:W3CDTF">2023-01-31T13:06:40Z</dcterms:modified>
</cp:coreProperties>
</file>