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4.xml" ContentType="application/vnd.openxmlformats-officedocument.presentationml.tags+xml"/>
  <Override PartName="/ppt/tags/tag25.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2.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4"/>
  </p:sldMasterIdLst>
  <p:notesMasterIdLst>
    <p:notesMasterId r:id="rId40"/>
  </p:notesMasterIdLst>
  <p:handoutMasterIdLst>
    <p:handoutMasterId r:id="rId41"/>
  </p:handoutMasterIdLst>
  <p:sldIdLst>
    <p:sldId id="364" r:id="rId5"/>
    <p:sldId id="494" r:id="rId6"/>
    <p:sldId id="552" r:id="rId7"/>
    <p:sldId id="518" r:id="rId8"/>
    <p:sldId id="1395" r:id="rId9"/>
    <p:sldId id="517" r:id="rId10"/>
    <p:sldId id="1358" r:id="rId11"/>
    <p:sldId id="415" r:id="rId12"/>
    <p:sldId id="1410" r:id="rId13"/>
    <p:sldId id="407" r:id="rId14"/>
    <p:sldId id="536" r:id="rId15"/>
    <p:sldId id="538" r:id="rId16"/>
    <p:sldId id="1373" r:id="rId17"/>
    <p:sldId id="543" r:id="rId18"/>
    <p:sldId id="1396" r:id="rId19"/>
    <p:sldId id="520" r:id="rId20"/>
    <p:sldId id="1408" r:id="rId21"/>
    <p:sldId id="1360" r:id="rId22"/>
    <p:sldId id="537" r:id="rId23"/>
    <p:sldId id="1361" r:id="rId24"/>
    <p:sldId id="1400" r:id="rId25"/>
    <p:sldId id="1402" r:id="rId26"/>
    <p:sldId id="1401" r:id="rId27"/>
    <p:sldId id="1403" r:id="rId28"/>
    <p:sldId id="1404" r:id="rId29"/>
    <p:sldId id="1405" r:id="rId30"/>
    <p:sldId id="453" r:id="rId31"/>
    <p:sldId id="1398" r:id="rId32"/>
    <p:sldId id="1409" r:id="rId33"/>
    <p:sldId id="455" r:id="rId34"/>
    <p:sldId id="456" r:id="rId35"/>
    <p:sldId id="500" r:id="rId36"/>
    <p:sldId id="1394" r:id="rId37"/>
    <p:sldId id="1407" r:id="rId38"/>
    <p:sldId id="551" r:id="rId39"/>
  </p:sldIdLst>
  <p:sldSz cx="12192000" cy="6858000"/>
  <p:notesSz cx="6858000" cy="9144000"/>
  <p:custDataLst>
    <p:tags r:id="rId4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ather Barnett" initials="HB" lastIdx="4" clrIdx="0"/>
  <p:cmAuthor id="1" name="Simon Titley" initials="STT" lastIdx="3" clrIdx="1">
    <p:extLst>
      <p:ext uri="{19B8F6BF-5375-455C-9EA6-DF929625EA0E}">
        <p15:presenceInfo xmlns:p15="http://schemas.microsoft.com/office/powerpoint/2012/main" userId="Simon Titley" providerId="None"/>
      </p:ext>
    </p:extLst>
  </p:cmAuthor>
  <p:cmAuthor id="2" name="Allison Bagshaw" initials="AB" lastIdx="2" clrIdx="2">
    <p:extLst>
      <p:ext uri="{19B8F6BF-5375-455C-9EA6-DF929625EA0E}">
        <p15:presenceInfo xmlns:p15="http://schemas.microsoft.com/office/powerpoint/2012/main" userId="S::allison.bagshaw@ymca.co.uk::aced5d60-590e-4539-8036-be8b5f401cfb" providerId="AD"/>
      </p:ext>
    </p:extLst>
  </p:cmAuthor>
  <p:cmAuthor id="3" name="Simon Titley" initials="ST" lastIdx="1" clrIdx="3">
    <p:extLst>
      <p:ext uri="{19B8F6BF-5375-455C-9EA6-DF929625EA0E}">
        <p15:presenceInfo xmlns:p15="http://schemas.microsoft.com/office/powerpoint/2012/main" userId="S::simon.titley@ymca.co.uk::5b109568-eeac-4d09-811d-ab233b3c8e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04E23"/>
    <a:srgbClr val="C92446"/>
    <a:srgbClr val="D2D0B9"/>
    <a:srgbClr val="42358E"/>
    <a:srgbClr val="C1F0FF"/>
    <a:srgbClr val="E4351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2B6025-1D64-4131-9FD6-B85659A89FE8}" v="28" dt="2025-02-12T12:22:24.2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49575" autoAdjust="0"/>
  </p:normalViewPr>
  <p:slideViewPr>
    <p:cSldViewPr snapToGrid="0">
      <p:cViewPr varScale="1">
        <p:scale>
          <a:sx n="112" d="100"/>
          <a:sy n="112" d="100"/>
        </p:scale>
        <p:origin x="552" y="96"/>
      </p:cViewPr>
      <p:guideLst>
        <p:guide pos="3840"/>
        <p:guide orient="horz" pos="2160"/>
      </p:guideLst>
    </p:cSldViewPr>
  </p:slideViewPr>
  <p:notesTextViewPr>
    <p:cViewPr>
      <p:scale>
        <a:sx n="150" d="100"/>
        <a:sy n="150" d="100"/>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bie Lawrence" userId="ebac6913-394f-47e0-b979-f2b24d814d31" providerId="ADAL" clId="{5A9C7851-82D2-41C5-AC1E-5A4F1C1A1EE1}"/>
    <pc:docChg chg="modSld">
      <pc:chgData name="Debbie Lawrence" userId="ebac6913-394f-47e0-b979-f2b24d814d31" providerId="ADAL" clId="{5A9C7851-82D2-41C5-AC1E-5A4F1C1A1EE1}" dt="2024-12-19T12:56:00.314" v="2" actId="20577"/>
      <pc:docMkLst>
        <pc:docMk/>
      </pc:docMkLst>
      <pc:sldChg chg="modSp mod">
        <pc:chgData name="Debbie Lawrence" userId="ebac6913-394f-47e0-b979-f2b24d814d31" providerId="ADAL" clId="{5A9C7851-82D2-41C5-AC1E-5A4F1C1A1EE1}" dt="2024-12-19T12:56:00.314" v="2" actId="20577"/>
        <pc:sldMkLst>
          <pc:docMk/>
          <pc:sldMk cId="1478505570" sldId="494"/>
        </pc:sldMkLst>
      </pc:sldChg>
    </pc:docChg>
  </pc:docChgLst>
  <pc:docChgLst>
    <pc:chgData name="Rosie Coote-Cowling" userId="c5f4afe0-c3a5-4aec-94c8-4cf915783f5c" providerId="ADAL" clId="{8D2B6025-1D64-4131-9FD6-B85659A89FE8}"/>
    <pc:docChg chg="custSel modSld">
      <pc:chgData name="Rosie Coote-Cowling" userId="c5f4afe0-c3a5-4aec-94c8-4cf915783f5c" providerId="ADAL" clId="{8D2B6025-1D64-4131-9FD6-B85659A89FE8}" dt="2025-02-12T12:23:52.850" v="372" actId="20577"/>
      <pc:docMkLst>
        <pc:docMk/>
      </pc:docMkLst>
      <pc:sldChg chg="modSp mod">
        <pc:chgData name="Rosie Coote-Cowling" userId="c5f4afe0-c3a5-4aec-94c8-4cf915783f5c" providerId="ADAL" clId="{8D2B6025-1D64-4131-9FD6-B85659A89FE8}" dt="2025-02-12T12:14:05.259" v="151" actId="255"/>
        <pc:sldMkLst>
          <pc:docMk/>
          <pc:sldMk cId="3606640817" sldId="407"/>
        </pc:sldMkLst>
        <pc:spChg chg="mod">
          <ac:chgData name="Rosie Coote-Cowling" userId="c5f4afe0-c3a5-4aec-94c8-4cf915783f5c" providerId="ADAL" clId="{8D2B6025-1D64-4131-9FD6-B85659A89FE8}" dt="2025-02-12T12:14:05.259" v="151" actId="255"/>
          <ac:spMkLst>
            <pc:docMk/>
            <pc:sldMk cId="3606640817" sldId="407"/>
            <ac:spMk id="2" creationId="{240E8140-8889-8CBD-E00F-0C4D7FC5CAB1}"/>
          </ac:spMkLst>
        </pc:spChg>
      </pc:sldChg>
      <pc:sldChg chg="modSp mod">
        <pc:chgData name="Rosie Coote-Cowling" userId="c5f4afe0-c3a5-4aec-94c8-4cf915783f5c" providerId="ADAL" clId="{8D2B6025-1D64-4131-9FD6-B85659A89FE8}" dt="2025-02-12T12:13:27.011" v="146" actId="1076"/>
        <pc:sldMkLst>
          <pc:docMk/>
          <pc:sldMk cId="4163534487" sldId="415"/>
        </pc:sldMkLst>
        <pc:spChg chg="mod">
          <ac:chgData name="Rosie Coote-Cowling" userId="c5f4afe0-c3a5-4aec-94c8-4cf915783f5c" providerId="ADAL" clId="{8D2B6025-1D64-4131-9FD6-B85659A89FE8}" dt="2025-02-12T12:08:35.768" v="144" actId="1076"/>
          <ac:spMkLst>
            <pc:docMk/>
            <pc:sldMk cId="4163534487" sldId="415"/>
            <ac:spMk id="5" creationId="{B009E408-59FD-D794-B5BE-18530A534AF6}"/>
          </ac:spMkLst>
        </pc:spChg>
        <pc:spChg chg="mod">
          <ac:chgData name="Rosie Coote-Cowling" userId="c5f4afe0-c3a5-4aec-94c8-4cf915783f5c" providerId="ADAL" clId="{8D2B6025-1D64-4131-9FD6-B85659A89FE8}" dt="2025-02-12T12:13:27.011" v="146" actId="1076"/>
          <ac:spMkLst>
            <pc:docMk/>
            <pc:sldMk cId="4163534487" sldId="415"/>
            <ac:spMk id="6" creationId="{421715B0-C665-A7A4-7725-EEC40CEC92A8}"/>
          </ac:spMkLst>
        </pc:spChg>
      </pc:sldChg>
      <pc:sldChg chg="modSp mod">
        <pc:chgData name="Rosie Coote-Cowling" userId="c5f4afe0-c3a5-4aec-94c8-4cf915783f5c" providerId="ADAL" clId="{8D2B6025-1D64-4131-9FD6-B85659A89FE8}" dt="2025-02-12T12:22:58.483" v="346" actId="20577"/>
        <pc:sldMkLst>
          <pc:docMk/>
          <pc:sldMk cId="349293628" sldId="455"/>
        </pc:sldMkLst>
        <pc:spChg chg="mod">
          <ac:chgData name="Rosie Coote-Cowling" userId="c5f4afe0-c3a5-4aec-94c8-4cf915783f5c" providerId="ADAL" clId="{8D2B6025-1D64-4131-9FD6-B85659A89FE8}" dt="2025-02-12T12:22:58.483" v="346" actId="20577"/>
          <ac:spMkLst>
            <pc:docMk/>
            <pc:sldMk cId="349293628" sldId="455"/>
            <ac:spMk id="5" creationId="{830FCAE9-FA2F-2F5C-A059-2DA22C830027}"/>
          </ac:spMkLst>
        </pc:spChg>
      </pc:sldChg>
      <pc:sldChg chg="modSp mod">
        <pc:chgData name="Rosie Coote-Cowling" userId="c5f4afe0-c3a5-4aec-94c8-4cf915783f5c" providerId="ADAL" clId="{8D2B6025-1D64-4131-9FD6-B85659A89FE8}" dt="2025-02-12T12:23:14.658" v="361" actId="20577"/>
        <pc:sldMkLst>
          <pc:docMk/>
          <pc:sldMk cId="576649718" sldId="456"/>
        </pc:sldMkLst>
        <pc:spChg chg="mod">
          <ac:chgData name="Rosie Coote-Cowling" userId="c5f4afe0-c3a5-4aec-94c8-4cf915783f5c" providerId="ADAL" clId="{8D2B6025-1D64-4131-9FD6-B85659A89FE8}" dt="2025-02-12T12:23:14.658" v="361" actId="20577"/>
          <ac:spMkLst>
            <pc:docMk/>
            <pc:sldMk cId="576649718" sldId="456"/>
            <ac:spMk id="5" creationId="{405F113E-4EC3-1403-8FCC-3885C40C6B72}"/>
          </ac:spMkLst>
        </pc:spChg>
      </pc:sldChg>
      <pc:sldChg chg="modSp mod">
        <pc:chgData name="Rosie Coote-Cowling" userId="c5f4afe0-c3a5-4aec-94c8-4cf915783f5c" providerId="ADAL" clId="{8D2B6025-1D64-4131-9FD6-B85659A89FE8}" dt="2025-02-12T12:05:06.492" v="15" actId="20577"/>
        <pc:sldMkLst>
          <pc:docMk/>
          <pc:sldMk cId="1478505570" sldId="494"/>
        </pc:sldMkLst>
        <pc:spChg chg="mod">
          <ac:chgData name="Rosie Coote-Cowling" userId="c5f4afe0-c3a5-4aec-94c8-4cf915783f5c" providerId="ADAL" clId="{8D2B6025-1D64-4131-9FD6-B85659A89FE8}" dt="2025-02-12T12:05:06.492" v="15" actId="20577"/>
          <ac:spMkLst>
            <pc:docMk/>
            <pc:sldMk cId="1478505570" sldId="494"/>
            <ac:spMk id="5" creationId="{57735187-BE95-8AE3-F6A3-51B0811C7CE6}"/>
          </ac:spMkLst>
        </pc:spChg>
      </pc:sldChg>
      <pc:sldChg chg="modSp mod">
        <pc:chgData name="Rosie Coote-Cowling" userId="c5f4afe0-c3a5-4aec-94c8-4cf915783f5c" providerId="ADAL" clId="{8D2B6025-1D64-4131-9FD6-B85659A89FE8}" dt="2025-02-12T12:23:36.440" v="365" actId="1076"/>
        <pc:sldMkLst>
          <pc:docMk/>
          <pc:sldMk cId="426139576" sldId="500"/>
        </pc:sldMkLst>
        <pc:spChg chg="mod">
          <ac:chgData name="Rosie Coote-Cowling" userId="c5f4afe0-c3a5-4aec-94c8-4cf915783f5c" providerId="ADAL" clId="{8D2B6025-1D64-4131-9FD6-B85659A89FE8}" dt="2025-02-12T12:23:22.549" v="362" actId="1076"/>
          <ac:spMkLst>
            <pc:docMk/>
            <pc:sldMk cId="426139576" sldId="500"/>
            <ac:spMk id="5" creationId="{7E74D2B2-19DB-CC54-511E-E9BB33A5603E}"/>
          </ac:spMkLst>
        </pc:spChg>
        <pc:spChg chg="mod">
          <ac:chgData name="Rosie Coote-Cowling" userId="c5f4afe0-c3a5-4aec-94c8-4cf915783f5c" providerId="ADAL" clId="{8D2B6025-1D64-4131-9FD6-B85659A89FE8}" dt="2025-02-12T12:23:36.440" v="365" actId="1076"/>
          <ac:spMkLst>
            <pc:docMk/>
            <pc:sldMk cId="426139576" sldId="500"/>
            <ac:spMk id="6" creationId="{AD68C7CA-E549-AFD1-99A2-E515C8909A92}"/>
          </ac:spMkLst>
        </pc:spChg>
      </pc:sldChg>
      <pc:sldChg chg="modSp mod">
        <pc:chgData name="Rosie Coote-Cowling" userId="c5f4afe0-c3a5-4aec-94c8-4cf915783f5c" providerId="ADAL" clId="{8D2B6025-1D64-4131-9FD6-B85659A89FE8}" dt="2025-02-12T12:06:12.543" v="27" actId="1076"/>
        <pc:sldMkLst>
          <pc:docMk/>
          <pc:sldMk cId="3860648432" sldId="517"/>
        </pc:sldMkLst>
        <pc:spChg chg="mod">
          <ac:chgData name="Rosie Coote-Cowling" userId="c5f4afe0-c3a5-4aec-94c8-4cf915783f5c" providerId="ADAL" clId="{8D2B6025-1D64-4131-9FD6-B85659A89FE8}" dt="2025-02-12T12:06:09.434" v="26" actId="12"/>
          <ac:spMkLst>
            <pc:docMk/>
            <pc:sldMk cId="3860648432" sldId="517"/>
            <ac:spMk id="6" creationId="{4CA90C50-949A-9ECD-6B46-E6B810007180}"/>
          </ac:spMkLst>
        </pc:spChg>
        <pc:spChg chg="mod">
          <ac:chgData name="Rosie Coote-Cowling" userId="c5f4afe0-c3a5-4aec-94c8-4cf915783f5c" providerId="ADAL" clId="{8D2B6025-1D64-4131-9FD6-B85659A89FE8}" dt="2025-02-12T12:06:12.543" v="27" actId="1076"/>
          <ac:spMkLst>
            <pc:docMk/>
            <pc:sldMk cId="3860648432" sldId="517"/>
            <ac:spMk id="7" creationId="{A8AC5127-6AEC-76E7-AF96-97DBAE9DE32E}"/>
          </ac:spMkLst>
        </pc:spChg>
      </pc:sldChg>
      <pc:sldChg chg="modSp mod">
        <pc:chgData name="Rosie Coote-Cowling" userId="c5f4afe0-c3a5-4aec-94c8-4cf915783f5c" providerId="ADAL" clId="{8D2B6025-1D64-4131-9FD6-B85659A89FE8}" dt="2025-02-12T12:05:20.935" v="17" actId="1076"/>
        <pc:sldMkLst>
          <pc:docMk/>
          <pc:sldMk cId="4138946028" sldId="518"/>
        </pc:sldMkLst>
        <pc:spChg chg="mod">
          <ac:chgData name="Rosie Coote-Cowling" userId="c5f4afe0-c3a5-4aec-94c8-4cf915783f5c" providerId="ADAL" clId="{8D2B6025-1D64-4131-9FD6-B85659A89FE8}" dt="2025-02-12T12:05:20.935" v="17" actId="1076"/>
          <ac:spMkLst>
            <pc:docMk/>
            <pc:sldMk cId="4138946028" sldId="518"/>
            <ac:spMk id="7" creationId="{30F2FF17-8144-8EF9-E3F4-61930F3E9917}"/>
          </ac:spMkLst>
        </pc:spChg>
      </pc:sldChg>
      <pc:sldChg chg="modSp mod">
        <pc:chgData name="Rosie Coote-Cowling" userId="c5f4afe0-c3a5-4aec-94c8-4cf915783f5c" providerId="ADAL" clId="{8D2B6025-1D64-4131-9FD6-B85659A89FE8}" dt="2025-02-12T12:15:41.148" v="210" actId="14100"/>
        <pc:sldMkLst>
          <pc:docMk/>
          <pc:sldMk cId="4066194211" sldId="520"/>
        </pc:sldMkLst>
        <pc:spChg chg="mod">
          <ac:chgData name="Rosie Coote-Cowling" userId="c5f4afe0-c3a5-4aec-94c8-4cf915783f5c" providerId="ADAL" clId="{8D2B6025-1D64-4131-9FD6-B85659A89FE8}" dt="2025-02-12T12:15:41.148" v="210" actId="14100"/>
          <ac:spMkLst>
            <pc:docMk/>
            <pc:sldMk cId="4066194211" sldId="520"/>
            <ac:spMk id="2" creationId="{C49DA5E3-6FEE-7D5B-1A40-4A92E20686CC}"/>
          </ac:spMkLst>
        </pc:spChg>
        <pc:spChg chg="mod">
          <ac:chgData name="Rosie Coote-Cowling" userId="c5f4afe0-c3a5-4aec-94c8-4cf915783f5c" providerId="ADAL" clId="{8D2B6025-1D64-4131-9FD6-B85659A89FE8}" dt="2025-02-12T12:15:32.615" v="207" actId="14100"/>
          <ac:spMkLst>
            <pc:docMk/>
            <pc:sldMk cId="4066194211" sldId="520"/>
            <ac:spMk id="5" creationId="{8B2E53FF-A783-3DEC-C65B-AF3EAC90C781}"/>
          </ac:spMkLst>
        </pc:spChg>
        <pc:spChg chg="mod">
          <ac:chgData name="Rosie Coote-Cowling" userId="c5f4afe0-c3a5-4aec-94c8-4cf915783f5c" providerId="ADAL" clId="{8D2B6025-1D64-4131-9FD6-B85659A89FE8}" dt="2025-02-12T12:15:36.816" v="209" actId="1076"/>
          <ac:spMkLst>
            <pc:docMk/>
            <pc:sldMk cId="4066194211" sldId="520"/>
            <ac:spMk id="6" creationId="{6A33005E-AB8F-7F5B-283A-AF083ACCC12D}"/>
          </ac:spMkLst>
        </pc:spChg>
      </pc:sldChg>
      <pc:sldChg chg="modSp mod">
        <pc:chgData name="Rosie Coote-Cowling" userId="c5f4afe0-c3a5-4aec-94c8-4cf915783f5c" providerId="ADAL" clId="{8D2B6025-1D64-4131-9FD6-B85659A89FE8}" dt="2025-02-12T12:16:51.021" v="257" actId="20577"/>
        <pc:sldMkLst>
          <pc:docMk/>
          <pc:sldMk cId="3934962659" sldId="537"/>
        </pc:sldMkLst>
        <pc:spChg chg="mod">
          <ac:chgData name="Rosie Coote-Cowling" userId="c5f4afe0-c3a5-4aec-94c8-4cf915783f5c" providerId="ADAL" clId="{8D2B6025-1D64-4131-9FD6-B85659A89FE8}" dt="2025-02-12T12:16:51.021" v="257" actId="20577"/>
          <ac:spMkLst>
            <pc:docMk/>
            <pc:sldMk cId="3934962659" sldId="537"/>
            <ac:spMk id="7" creationId="{9282F358-E5E9-48B9-5EE4-75D512194B97}"/>
          </ac:spMkLst>
        </pc:spChg>
      </pc:sldChg>
      <pc:sldChg chg="modSp mod">
        <pc:chgData name="Rosie Coote-Cowling" userId="c5f4afe0-c3a5-4aec-94c8-4cf915783f5c" providerId="ADAL" clId="{8D2B6025-1D64-4131-9FD6-B85659A89FE8}" dt="2025-02-12T12:14:24.498" v="156" actId="1076"/>
        <pc:sldMkLst>
          <pc:docMk/>
          <pc:sldMk cId="3687871415" sldId="538"/>
        </pc:sldMkLst>
        <pc:spChg chg="mod">
          <ac:chgData name="Rosie Coote-Cowling" userId="c5f4afe0-c3a5-4aec-94c8-4cf915783f5c" providerId="ADAL" clId="{8D2B6025-1D64-4131-9FD6-B85659A89FE8}" dt="2025-02-12T12:14:16.463" v="153" actId="1076"/>
          <ac:spMkLst>
            <pc:docMk/>
            <pc:sldMk cId="3687871415" sldId="538"/>
            <ac:spMk id="5" creationId="{45C08308-0FB0-0DD7-FF06-FFC20D468FD8}"/>
          </ac:spMkLst>
        </pc:spChg>
        <pc:spChg chg="mod">
          <ac:chgData name="Rosie Coote-Cowling" userId="c5f4afe0-c3a5-4aec-94c8-4cf915783f5c" providerId="ADAL" clId="{8D2B6025-1D64-4131-9FD6-B85659A89FE8}" dt="2025-02-12T12:14:24.498" v="156" actId="1076"/>
          <ac:spMkLst>
            <pc:docMk/>
            <pc:sldMk cId="3687871415" sldId="538"/>
            <ac:spMk id="6" creationId="{A61E46E0-BDD0-48D6-73C9-CEE659A054C2}"/>
          </ac:spMkLst>
        </pc:spChg>
        <pc:spChg chg="mod">
          <ac:chgData name="Rosie Coote-Cowling" userId="c5f4afe0-c3a5-4aec-94c8-4cf915783f5c" providerId="ADAL" clId="{8D2B6025-1D64-4131-9FD6-B85659A89FE8}" dt="2025-02-12T12:14:17.880" v="154" actId="1076"/>
          <ac:spMkLst>
            <pc:docMk/>
            <pc:sldMk cId="3687871415" sldId="538"/>
            <ac:spMk id="7" creationId="{4A6E18D2-9802-FBC9-8B38-24D7B24CBCA6}"/>
          </ac:spMkLst>
        </pc:spChg>
      </pc:sldChg>
      <pc:sldChg chg="modSp mod">
        <pc:chgData name="Rosie Coote-Cowling" userId="c5f4afe0-c3a5-4aec-94c8-4cf915783f5c" providerId="ADAL" clId="{8D2B6025-1D64-4131-9FD6-B85659A89FE8}" dt="2025-02-12T12:14:50.342" v="162" actId="20577"/>
        <pc:sldMkLst>
          <pc:docMk/>
          <pc:sldMk cId="10405847" sldId="543"/>
        </pc:sldMkLst>
        <pc:spChg chg="mod">
          <ac:chgData name="Rosie Coote-Cowling" userId="c5f4afe0-c3a5-4aec-94c8-4cf915783f5c" providerId="ADAL" clId="{8D2B6025-1D64-4131-9FD6-B85659A89FE8}" dt="2025-02-12T12:14:50.342" v="162" actId="20577"/>
          <ac:spMkLst>
            <pc:docMk/>
            <pc:sldMk cId="10405847" sldId="543"/>
            <ac:spMk id="5" creationId="{18B044C2-DB20-52F2-0826-A22B6144E85B}"/>
          </ac:spMkLst>
        </pc:spChg>
      </pc:sldChg>
      <pc:sldChg chg="modSp mod">
        <pc:chgData name="Rosie Coote-Cowling" userId="c5f4afe0-c3a5-4aec-94c8-4cf915783f5c" providerId="ADAL" clId="{8D2B6025-1D64-4131-9FD6-B85659A89FE8}" dt="2025-02-12T12:05:10.894" v="16" actId="20577"/>
        <pc:sldMkLst>
          <pc:docMk/>
          <pc:sldMk cId="595845577" sldId="552"/>
        </pc:sldMkLst>
        <pc:spChg chg="mod">
          <ac:chgData name="Rosie Coote-Cowling" userId="c5f4afe0-c3a5-4aec-94c8-4cf915783f5c" providerId="ADAL" clId="{8D2B6025-1D64-4131-9FD6-B85659A89FE8}" dt="2025-02-12T12:05:10.894" v="16" actId="20577"/>
          <ac:spMkLst>
            <pc:docMk/>
            <pc:sldMk cId="595845577" sldId="552"/>
            <ac:spMk id="2" creationId="{64E1DF84-C3C2-6A40-A950-0D471E34D8B2}"/>
          </ac:spMkLst>
        </pc:spChg>
      </pc:sldChg>
      <pc:sldChg chg="modSp mod">
        <pc:chgData name="Rosie Coote-Cowling" userId="c5f4afe0-c3a5-4aec-94c8-4cf915783f5c" providerId="ADAL" clId="{8D2B6025-1D64-4131-9FD6-B85659A89FE8}" dt="2025-02-12T12:06:28.729" v="29" actId="1076"/>
        <pc:sldMkLst>
          <pc:docMk/>
          <pc:sldMk cId="2488433284" sldId="1358"/>
        </pc:sldMkLst>
        <pc:spChg chg="mod">
          <ac:chgData name="Rosie Coote-Cowling" userId="c5f4afe0-c3a5-4aec-94c8-4cf915783f5c" providerId="ADAL" clId="{8D2B6025-1D64-4131-9FD6-B85659A89FE8}" dt="2025-02-12T12:06:28.729" v="29" actId="1076"/>
          <ac:spMkLst>
            <pc:docMk/>
            <pc:sldMk cId="2488433284" sldId="1358"/>
            <ac:spMk id="3" creationId="{F9A46372-FEFF-7F93-A10B-20AE63169AA7}"/>
          </ac:spMkLst>
        </pc:spChg>
        <pc:spChg chg="mod">
          <ac:chgData name="Rosie Coote-Cowling" userId="c5f4afe0-c3a5-4aec-94c8-4cf915783f5c" providerId="ADAL" clId="{8D2B6025-1D64-4131-9FD6-B85659A89FE8}" dt="2025-02-12T12:06:26.835" v="28" actId="1076"/>
          <ac:spMkLst>
            <pc:docMk/>
            <pc:sldMk cId="2488433284" sldId="1358"/>
            <ac:spMk id="7" creationId="{EAC9E55B-7467-0B53-12C2-CA64A5C5A43B}"/>
          </ac:spMkLst>
        </pc:spChg>
      </pc:sldChg>
      <pc:sldChg chg="modSp mod">
        <pc:chgData name="Rosie Coote-Cowling" userId="c5f4afe0-c3a5-4aec-94c8-4cf915783f5c" providerId="ADAL" clId="{8D2B6025-1D64-4131-9FD6-B85659A89FE8}" dt="2025-02-12T12:16:25.697" v="237" actId="27107"/>
        <pc:sldMkLst>
          <pc:docMk/>
          <pc:sldMk cId="2847231779" sldId="1360"/>
        </pc:sldMkLst>
        <pc:spChg chg="mod">
          <ac:chgData name="Rosie Coote-Cowling" userId="c5f4afe0-c3a5-4aec-94c8-4cf915783f5c" providerId="ADAL" clId="{8D2B6025-1D64-4131-9FD6-B85659A89FE8}" dt="2025-02-12T12:16:25.697" v="237" actId="27107"/>
          <ac:spMkLst>
            <pc:docMk/>
            <pc:sldMk cId="2847231779" sldId="1360"/>
            <ac:spMk id="5" creationId="{43A912AE-582A-DF02-ACFD-52FE1685E554}"/>
          </ac:spMkLst>
        </pc:spChg>
      </pc:sldChg>
      <pc:sldChg chg="modSp mod">
        <pc:chgData name="Rosie Coote-Cowling" userId="c5f4afe0-c3a5-4aec-94c8-4cf915783f5c" providerId="ADAL" clId="{8D2B6025-1D64-4131-9FD6-B85659A89FE8}" dt="2025-02-12T12:18:05.660" v="286" actId="20577"/>
        <pc:sldMkLst>
          <pc:docMk/>
          <pc:sldMk cId="1845521106" sldId="1361"/>
        </pc:sldMkLst>
        <pc:spChg chg="mod">
          <ac:chgData name="Rosie Coote-Cowling" userId="c5f4afe0-c3a5-4aec-94c8-4cf915783f5c" providerId="ADAL" clId="{8D2B6025-1D64-4131-9FD6-B85659A89FE8}" dt="2025-02-12T12:18:05.660" v="286" actId="20577"/>
          <ac:spMkLst>
            <pc:docMk/>
            <pc:sldMk cId="1845521106" sldId="1361"/>
            <ac:spMk id="5" creationId="{C6325855-546E-0123-81DC-D9AEC56F79E5}"/>
          </ac:spMkLst>
        </pc:spChg>
      </pc:sldChg>
      <pc:sldChg chg="modSp mod">
        <pc:chgData name="Rosie Coote-Cowling" userId="c5f4afe0-c3a5-4aec-94c8-4cf915783f5c" providerId="ADAL" clId="{8D2B6025-1D64-4131-9FD6-B85659A89FE8}" dt="2025-02-12T12:14:33.228" v="157" actId="14100"/>
        <pc:sldMkLst>
          <pc:docMk/>
          <pc:sldMk cId="735993906" sldId="1373"/>
        </pc:sldMkLst>
        <pc:graphicFrameChg chg="mod modGraphic">
          <ac:chgData name="Rosie Coote-Cowling" userId="c5f4afe0-c3a5-4aec-94c8-4cf915783f5c" providerId="ADAL" clId="{8D2B6025-1D64-4131-9FD6-B85659A89FE8}" dt="2025-02-12T12:14:33.228" v="157" actId="14100"/>
          <ac:graphicFrameMkLst>
            <pc:docMk/>
            <pc:sldMk cId="735993906" sldId="1373"/>
            <ac:graphicFrameMk id="2" creationId="{D1F104A7-730D-42BF-3FB3-202D3B6D1E63}"/>
          </ac:graphicFrameMkLst>
        </pc:graphicFrameChg>
      </pc:sldChg>
      <pc:sldChg chg="modSp mod">
        <pc:chgData name="Rosie Coote-Cowling" userId="c5f4afe0-c3a5-4aec-94c8-4cf915783f5c" providerId="ADAL" clId="{8D2B6025-1D64-4131-9FD6-B85659A89FE8}" dt="2025-02-12T12:05:46.729" v="20" actId="1076"/>
        <pc:sldMkLst>
          <pc:docMk/>
          <pc:sldMk cId="4249094249" sldId="1395"/>
        </pc:sldMkLst>
        <pc:spChg chg="mod">
          <ac:chgData name="Rosie Coote-Cowling" userId="c5f4afe0-c3a5-4aec-94c8-4cf915783f5c" providerId="ADAL" clId="{8D2B6025-1D64-4131-9FD6-B85659A89FE8}" dt="2025-02-12T12:05:37.550" v="18" actId="1076"/>
          <ac:spMkLst>
            <pc:docMk/>
            <pc:sldMk cId="4249094249" sldId="1395"/>
            <ac:spMk id="5" creationId="{67D82C0B-28DB-62DD-4C8C-A143880C2323}"/>
          </ac:spMkLst>
        </pc:spChg>
        <pc:spChg chg="mod">
          <ac:chgData name="Rosie Coote-Cowling" userId="c5f4afe0-c3a5-4aec-94c8-4cf915783f5c" providerId="ADAL" clId="{8D2B6025-1D64-4131-9FD6-B85659A89FE8}" dt="2025-02-12T12:05:46.729" v="20" actId="1076"/>
          <ac:spMkLst>
            <pc:docMk/>
            <pc:sldMk cId="4249094249" sldId="1395"/>
            <ac:spMk id="6" creationId="{FAFB7C30-8B80-5242-3B29-AF9DB1CCB5FA}"/>
          </ac:spMkLst>
        </pc:spChg>
      </pc:sldChg>
      <pc:sldChg chg="modSp mod">
        <pc:chgData name="Rosie Coote-Cowling" userId="c5f4afe0-c3a5-4aec-94c8-4cf915783f5c" providerId="ADAL" clId="{8D2B6025-1D64-4131-9FD6-B85659A89FE8}" dt="2025-02-12T12:14:57.505" v="164" actId="1076"/>
        <pc:sldMkLst>
          <pc:docMk/>
          <pc:sldMk cId="2293807743" sldId="1396"/>
        </pc:sldMkLst>
        <pc:spChg chg="mod">
          <ac:chgData name="Rosie Coote-Cowling" userId="c5f4afe0-c3a5-4aec-94c8-4cf915783f5c" providerId="ADAL" clId="{8D2B6025-1D64-4131-9FD6-B85659A89FE8}" dt="2025-02-12T12:14:57.505" v="164" actId="1076"/>
          <ac:spMkLst>
            <pc:docMk/>
            <pc:sldMk cId="2293807743" sldId="1396"/>
            <ac:spMk id="3" creationId="{8B823AA5-C818-7002-6D28-51C3ED0B4C00}"/>
          </ac:spMkLst>
        </pc:spChg>
        <pc:spChg chg="mod">
          <ac:chgData name="Rosie Coote-Cowling" userId="c5f4afe0-c3a5-4aec-94c8-4cf915783f5c" providerId="ADAL" clId="{8D2B6025-1D64-4131-9FD6-B85659A89FE8}" dt="2025-02-12T12:14:55.479" v="163" actId="1076"/>
          <ac:spMkLst>
            <pc:docMk/>
            <pc:sldMk cId="2293807743" sldId="1396"/>
            <ac:spMk id="6" creationId="{6159BC73-0DDC-D716-F1BA-1058F3088F44}"/>
          </ac:spMkLst>
        </pc:spChg>
      </pc:sldChg>
      <pc:sldChg chg="modSp mod">
        <pc:chgData name="Rosie Coote-Cowling" userId="c5f4afe0-c3a5-4aec-94c8-4cf915783f5c" providerId="ADAL" clId="{8D2B6025-1D64-4131-9FD6-B85659A89FE8}" dt="2025-02-12T12:21:03.020" v="332" actId="14826"/>
        <pc:sldMkLst>
          <pc:docMk/>
          <pc:sldMk cId="707040222" sldId="1398"/>
        </pc:sldMkLst>
        <pc:spChg chg="mod">
          <ac:chgData name="Rosie Coote-Cowling" userId="c5f4afe0-c3a5-4aec-94c8-4cf915783f5c" providerId="ADAL" clId="{8D2B6025-1D64-4131-9FD6-B85659A89FE8}" dt="2025-02-12T12:20:03.950" v="325" actId="12"/>
          <ac:spMkLst>
            <pc:docMk/>
            <pc:sldMk cId="707040222" sldId="1398"/>
            <ac:spMk id="2" creationId="{8639E22D-E077-72D3-D23C-A192E9619A54}"/>
          </ac:spMkLst>
        </pc:spChg>
        <pc:picChg chg="mod">
          <ac:chgData name="Rosie Coote-Cowling" userId="c5f4afe0-c3a5-4aec-94c8-4cf915783f5c" providerId="ADAL" clId="{8D2B6025-1D64-4131-9FD6-B85659A89FE8}" dt="2025-02-12T12:21:03.020" v="332" actId="14826"/>
          <ac:picMkLst>
            <pc:docMk/>
            <pc:sldMk cId="707040222" sldId="1398"/>
            <ac:picMk id="7" creationId="{0DDCACE2-066B-79ED-B0C0-09D33392E8DE}"/>
          </ac:picMkLst>
        </pc:picChg>
      </pc:sldChg>
      <pc:sldChg chg="modSp">
        <pc:chgData name="Rosie Coote-Cowling" userId="c5f4afe0-c3a5-4aec-94c8-4cf915783f5c" providerId="ADAL" clId="{8D2B6025-1D64-4131-9FD6-B85659A89FE8}" dt="2025-02-12T12:22:24.204" v="334" actId="14826"/>
        <pc:sldMkLst>
          <pc:docMk/>
          <pc:sldMk cId="899737357" sldId="1400"/>
        </pc:sldMkLst>
        <pc:picChg chg="mod">
          <ac:chgData name="Rosie Coote-Cowling" userId="c5f4afe0-c3a5-4aec-94c8-4cf915783f5c" providerId="ADAL" clId="{8D2B6025-1D64-4131-9FD6-B85659A89FE8}" dt="2025-02-12T12:22:24.204" v="334" actId="14826"/>
          <ac:picMkLst>
            <pc:docMk/>
            <pc:sldMk cId="899737357" sldId="1400"/>
            <ac:picMk id="8" creationId="{BD7E7827-6752-EC83-6E19-B6907D78AA1D}"/>
          </ac:picMkLst>
        </pc:picChg>
      </pc:sldChg>
      <pc:sldChg chg="modSp mod">
        <pc:chgData name="Rosie Coote-Cowling" userId="c5f4afe0-c3a5-4aec-94c8-4cf915783f5c" providerId="ADAL" clId="{8D2B6025-1D64-4131-9FD6-B85659A89FE8}" dt="2025-02-12T12:18:46.823" v="293" actId="1076"/>
        <pc:sldMkLst>
          <pc:docMk/>
          <pc:sldMk cId="3615996279" sldId="1401"/>
        </pc:sldMkLst>
        <pc:graphicFrameChg chg="mod">
          <ac:chgData name="Rosie Coote-Cowling" userId="c5f4afe0-c3a5-4aec-94c8-4cf915783f5c" providerId="ADAL" clId="{8D2B6025-1D64-4131-9FD6-B85659A89FE8}" dt="2025-02-12T12:18:46.823" v="293" actId="1076"/>
          <ac:graphicFrameMkLst>
            <pc:docMk/>
            <pc:sldMk cId="3615996279" sldId="1401"/>
            <ac:graphicFrameMk id="7" creationId="{379D47C6-07AD-9E76-1C5E-CB4A89247BF5}"/>
          </ac:graphicFrameMkLst>
        </pc:graphicFrameChg>
      </pc:sldChg>
      <pc:sldChg chg="modSp mod">
        <pc:chgData name="Rosie Coote-Cowling" userId="c5f4afe0-c3a5-4aec-94c8-4cf915783f5c" providerId="ADAL" clId="{8D2B6025-1D64-4131-9FD6-B85659A89FE8}" dt="2025-02-12T12:18:34.662" v="292" actId="12"/>
        <pc:sldMkLst>
          <pc:docMk/>
          <pc:sldMk cId="2309111430" sldId="1402"/>
        </pc:sldMkLst>
        <pc:spChg chg="mod">
          <ac:chgData name="Rosie Coote-Cowling" userId="c5f4afe0-c3a5-4aec-94c8-4cf915783f5c" providerId="ADAL" clId="{8D2B6025-1D64-4131-9FD6-B85659A89FE8}" dt="2025-02-12T12:18:34.662" v="292" actId="12"/>
          <ac:spMkLst>
            <pc:docMk/>
            <pc:sldMk cId="2309111430" sldId="1402"/>
            <ac:spMk id="5" creationId="{D48CF109-C419-17DF-3B5E-60E4D8073D0E}"/>
          </ac:spMkLst>
        </pc:spChg>
      </pc:sldChg>
      <pc:sldChg chg="modSp mod">
        <pc:chgData name="Rosie Coote-Cowling" userId="c5f4afe0-c3a5-4aec-94c8-4cf915783f5c" providerId="ADAL" clId="{8D2B6025-1D64-4131-9FD6-B85659A89FE8}" dt="2025-02-12T12:19:02.854" v="298" actId="20577"/>
        <pc:sldMkLst>
          <pc:docMk/>
          <pc:sldMk cId="2082172570" sldId="1403"/>
        </pc:sldMkLst>
        <pc:spChg chg="mod">
          <ac:chgData name="Rosie Coote-Cowling" userId="c5f4afe0-c3a5-4aec-94c8-4cf915783f5c" providerId="ADAL" clId="{8D2B6025-1D64-4131-9FD6-B85659A89FE8}" dt="2025-02-12T12:19:02.854" v="298" actId="20577"/>
          <ac:spMkLst>
            <pc:docMk/>
            <pc:sldMk cId="2082172570" sldId="1403"/>
            <ac:spMk id="5" creationId="{E69AA01D-6D78-C5DE-06ED-F2BF34628317}"/>
          </ac:spMkLst>
        </pc:spChg>
      </pc:sldChg>
      <pc:sldChg chg="modSp">
        <pc:chgData name="Rosie Coote-Cowling" userId="c5f4afe0-c3a5-4aec-94c8-4cf915783f5c" providerId="ADAL" clId="{8D2B6025-1D64-4131-9FD6-B85659A89FE8}" dt="2025-02-12T12:19:42.351" v="322" actId="12"/>
        <pc:sldMkLst>
          <pc:docMk/>
          <pc:sldMk cId="2280545932" sldId="1404"/>
        </pc:sldMkLst>
        <pc:graphicFrameChg chg="mod">
          <ac:chgData name="Rosie Coote-Cowling" userId="c5f4afe0-c3a5-4aec-94c8-4cf915783f5c" providerId="ADAL" clId="{8D2B6025-1D64-4131-9FD6-B85659A89FE8}" dt="2025-02-12T12:19:42.351" v="322" actId="12"/>
          <ac:graphicFrameMkLst>
            <pc:docMk/>
            <pc:sldMk cId="2280545932" sldId="1404"/>
            <ac:graphicFrameMk id="3" creationId="{554210FF-03ED-1959-F616-2A7E9A4C987F}"/>
          </ac:graphicFrameMkLst>
        </pc:graphicFrameChg>
      </pc:sldChg>
      <pc:sldChg chg="modSp mod">
        <pc:chgData name="Rosie Coote-Cowling" userId="c5f4afe0-c3a5-4aec-94c8-4cf915783f5c" providerId="ADAL" clId="{8D2B6025-1D64-4131-9FD6-B85659A89FE8}" dt="2025-02-12T12:23:52.850" v="372" actId="20577"/>
        <pc:sldMkLst>
          <pc:docMk/>
          <pc:sldMk cId="2993797603" sldId="1407"/>
        </pc:sldMkLst>
        <pc:spChg chg="mod">
          <ac:chgData name="Rosie Coote-Cowling" userId="c5f4afe0-c3a5-4aec-94c8-4cf915783f5c" providerId="ADAL" clId="{8D2B6025-1D64-4131-9FD6-B85659A89FE8}" dt="2025-02-12T12:23:52.850" v="372" actId="20577"/>
          <ac:spMkLst>
            <pc:docMk/>
            <pc:sldMk cId="2993797603" sldId="1407"/>
            <ac:spMk id="5" creationId="{2B7F8949-8946-9904-7626-ACF0536A7044}"/>
          </ac:spMkLst>
        </pc:spChg>
      </pc:sldChg>
      <pc:sldChg chg="modSp mod">
        <pc:chgData name="Rosie Coote-Cowling" userId="c5f4afe0-c3a5-4aec-94c8-4cf915783f5c" providerId="ADAL" clId="{8D2B6025-1D64-4131-9FD6-B85659A89FE8}" dt="2025-02-12T12:16:06.934" v="230" actId="1076"/>
        <pc:sldMkLst>
          <pc:docMk/>
          <pc:sldMk cId="706650602" sldId="1408"/>
        </pc:sldMkLst>
        <pc:spChg chg="mod">
          <ac:chgData name="Rosie Coote-Cowling" userId="c5f4afe0-c3a5-4aec-94c8-4cf915783f5c" providerId="ADAL" clId="{8D2B6025-1D64-4131-9FD6-B85659A89FE8}" dt="2025-02-12T12:16:03.234" v="229" actId="20577"/>
          <ac:spMkLst>
            <pc:docMk/>
            <pc:sldMk cId="706650602" sldId="1408"/>
            <ac:spMk id="3" creationId="{459F8B88-C0F8-4AE3-75EA-BB2E60BB4F33}"/>
          </ac:spMkLst>
        </pc:spChg>
        <pc:spChg chg="mod">
          <ac:chgData name="Rosie Coote-Cowling" userId="c5f4afe0-c3a5-4aec-94c8-4cf915783f5c" providerId="ADAL" clId="{8D2B6025-1D64-4131-9FD6-B85659A89FE8}" dt="2025-02-12T12:16:06.934" v="230" actId="1076"/>
          <ac:spMkLst>
            <pc:docMk/>
            <pc:sldMk cId="706650602" sldId="1408"/>
            <ac:spMk id="4" creationId="{83B6D806-4D2E-AC42-2BAD-CE82287017D9}"/>
          </ac:spMkLst>
        </pc:spChg>
      </pc:sldChg>
      <pc:sldChg chg="modSp mod">
        <pc:chgData name="Rosie Coote-Cowling" userId="c5f4afe0-c3a5-4aec-94c8-4cf915783f5c" providerId="ADAL" clId="{8D2B6025-1D64-4131-9FD6-B85659A89FE8}" dt="2025-02-12T12:22:42.009" v="335" actId="1076"/>
        <pc:sldMkLst>
          <pc:docMk/>
          <pc:sldMk cId="3344489355" sldId="1409"/>
        </pc:sldMkLst>
        <pc:spChg chg="mod">
          <ac:chgData name="Rosie Coote-Cowling" userId="c5f4afe0-c3a5-4aec-94c8-4cf915783f5c" providerId="ADAL" clId="{8D2B6025-1D64-4131-9FD6-B85659A89FE8}" dt="2025-02-12T12:22:42.009" v="335" actId="1076"/>
          <ac:spMkLst>
            <pc:docMk/>
            <pc:sldMk cId="3344489355" sldId="1409"/>
            <ac:spMk id="3" creationId="{995C97F6-2DA0-BCC5-EF3D-7B2B8952D41B}"/>
          </ac:spMkLst>
        </pc:spChg>
        <pc:spChg chg="mod">
          <ac:chgData name="Rosie Coote-Cowling" userId="c5f4afe0-c3a5-4aec-94c8-4cf915783f5c" providerId="ADAL" clId="{8D2B6025-1D64-4131-9FD6-B85659A89FE8}" dt="2025-02-12T12:20:21.555" v="331" actId="1076"/>
          <ac:spMkLst>
            <pc:docMk/>
            <pc:sldMk cId="3344489355" sldId="1409"/>
            <ac:spMk id="4" creationId="{FE4F8EBE-4B26-0254-3509-25B3B23E4736}"/>
          </ac:spMkLst>
        </pc:spChg>
      </pc:sldChg>
      <pc:sldChg chg="modSp mod">
        <pc:chgData name="Rosie Coote-Cowling" userId="c5f4afe0-c3a5-4aec-94c8-4cf915783f5c" providerId="ADAL" clId="{8D2B6025-1D64-4131-9FD6-B85659A89FE8}" dt="2025-02-12T12:13:43.528" v="149" actId="1076"/>
        <pc:sldMkLst>
          <pc:docMk/>
          <pc:sldMk cId="3104696506" sldId="1410"/>
        </pc:sldMkLst>
        <pc:spChg chg="mod">
          <ac:chgData name="Rosie Coote-Cowling" userId="c5f4afe0-c3a5-4aec-94c8-4cf915783f5c" providerId="ADAL" clId="{8D2B6025-1D64-4131-9FD6-B85659A89FE8}" dt="2025-02-12T12:13:36.691" v="147" actId="1076"/>
          <ac:spMkLst>
            <pc:docMk/>
            <pc:sldMk cId="3104696506" sldId="1410"/>
            <ac:spMk id="3" creationId="{A3458EF6-E4CD-F12C-5A93-F75A3D133DAA}"/>
          </ac:spMkLst>
        </pc:spChg>
        <pc:spChg chg="mod">
          <ac:chgData name="Rosie Coote-Cowling" userId="c5f4afe0-c3a5-4aec-94c8-4cf915783f5c" providerId="ADAL" clId="{8D2B6025-1D64-4131-9FD6-B85659A89FE8}" dt="2025-02-12T12:13:39.285" v="148" actId="1076"/>
          <ac:spMkLst>
            <pc:docMk/>
            <pc:sldMk cId="3104696506" sldId="1410"/>
            <ac:spMk id="5" creationId="{F693060B-D2D2-7AD3-04C8-17CDB21BE6C7}"/>
          </ac:spMkLst>
        </pc:spChg>
        <pc:picChg chg="mod">
          <ac:chgData name="Rosie Coote-Cowling" userId="c5f4afe0-c3a5-4aec-94c8-4cf915783f5c" providerId="ADAL" clId="{8D2B6025-1D64-4131-9FD6-B85659A89FE8}" dt="2025-02-12T12:13:43.528" v="149" actId="1076"/>
          <ac:picMkLst>
            <pc:docMk/>
            <pc:sldMk cId="3104696506" sldId="1410"/>
            <ac:picMk id="4" creationId="{365A6D42-B2E1-B902-2535-85EEA0473A4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C706EC-F76B-4D35-B730-7FDCD261C5D5}" type="doc">
      <dgm:prSet loTypeId="urn:microsoft.com/office/officeart/2005/8/layout/process1" loCatId="process" qsTypeId="urn:microsoft.com/office/officeart/2005/8/quickstyle/simple1" qsCatId="simple" csTypeId="urn:microsoft.com/office/officeart/2005/8/colors/accent3_2" csCatId="accent3" phldr="1"/>
      <dgm:spPr/>
    </dgm:pt>
    <dgm:pt modelId="{D4ACF313-65C3-48C9-B01C-6D8F98D3822C}">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Beginning:</a:t>
          </a:r>
        </a:p>
        <a:p>
          <a:r>
            <a:rPr lang="en-GB" sz="1800" dirty="0">
              <a:latin typeface="Arial" panose="020B0604020202020204" pitchFamily="34" charset="0"/>
              <a:cs typeface="Arial" panose="020B0604020202020204" pitchFamily="34" charset="0"/>
            </a:rPr>
            <a:t>Introductions, rapport building, and clarifying the purpose of the consultation. </a:t>
          </a:r>
        </a:p>
      </dgm:t>
    </dgm:pt>
    <dgm:pt modelId="{E2C659F3-7B25-4CBB-AD3E-6689CF73EF71}" type="parTrans" cxnId="{49EEAA54-B965-4505-948A-FC3E11AD8C02}">
      <dgm:prSet/>
      <dgm:spPr/>
      <dgm:t>
        <a:bodyPr/>
        <a:lstStyle/>
        <a:p>
          <a:endParaRPr lang="en-GB">
            <a:latin typeface="Arial" panose="020B0604020202020204" pitchFamily="34" charset="0"/>
            <a:cs typeface="Arial" panose="020B0604020202020204" pitchFamily="34" charset="0"/>
          </a:endParaRPr>
        </a:p>
      </dgm:t>
    </dgm:pt>
    <dgm:pt modelId="{1079B711-9517-4E2D-94FB-9B2C40652FB7}" type="sibTrans" cxnId="{49EEAA54-B965-4505-948A-FC3E11AD8C02}">
      <dgm:prSet/>
      <dgm:spPr>
        <a:solidFill>
          <a:srgbClr val="0070C0"/>
        </a:solidFill>
      </dgm:spPr>
      <dgm:t>
        <a:bodyPr/>
        <a:lstStyle/>
        <a:p>
          <a:endParaRPr lang="en-GB">
            <a:latin typeface="Arial" panose="020B0604020202020204" pitchFamily="34" charset="0"/>
            <a:cs typeface="Arial" panose="020B0604020202020204" pitchFamily="34" charset="0"/>
          </a:endParaRPr>
        </a:p>
      </dgm:t>
    </dgm:pt>
    <dgm:pt modelId="{8F556964-6682-4E77-AA02-7C7750399EE2}">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Middle:</a:t>
          </a:r>
        </a:p>
        <a:p>
          <a:r>
            <a:rPr lang="en-GB" sz="1800" dirty="0">
              <a:latin typeface="Arial" panose="020B0604020202020204" pitchFamily="34" charset="0"/>
              <a:cs typeface="Arial" panose="020B0604020202020204" pitchFamily="34" charset="0"/>
            </a:rPr>
            <a:t>Information gathering and conducting and relevant assessments. </a:t>
          </a:r>
        </a:p>
      </dgm:t>
    </dgm:pt>
    <dgm:pt modelId="{130EC6A2-EDF9-44A8-A5A3-F1EC6AF67098}" type="parTrans" cxnId="{317AE679-CBCB-4BE5-8110-4CA9205C0374}">
      <dgm:prSet/>
      <dgm:spPr/>
      <dgm:t>
        <a:bodyPr/>
        <a:lstStyle/>
        <a:p>
          <a:endParaRPr lang="en-GB">
            <a:latin typeface="Arial" panose="020B0604020202020204" pitchFamily="34" charset="0"/>
            <a:cs typeface="Arial" panose="020B0604020202020204" pitchFamily="34" charset="0"/>
          </a:endParaRPr>
        </a:p>
      </dgm:t>
    </dgm:pt>
    <dgm:pt modelId="{2B79EC41-ADD1-455E-9154-5F81F0B1259D}" type="sibTrans" cxnId="{317AE679-CBCB-4BE5-8110-4CA9205C0374}">
      <dgm:prSet/>
      <dgm:spPr>
        <a:solidFill>
          <a:srgbClr val="0070C0"/>
        </a:solidFill>
      </dgm:spPr>
      <dgm:t>
        <a:bodyPr/>
        <a:lstStyle/>
        <a:p>
          <a:endParaRPr lang="en-GB">
            <a:latin typeface="Arial" panose="020B0604020202020204" pitchFamily="34" charset="0"/>
            <a:cs typeface="Arial" panose="020B0604020202020204" pitchFamily="34" charset="0"/>
          </a:endParaRPr>
        </a:p>
      </dgm:t>
    </dgm:pt>
    <dgm:pt modelId="{DFA79817-FC94-451B-94B8-0F5A51905573}">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End: </a:t>
          </a:r>
        </a:p>
        <a:p>
          <a:r>
            <a:rPr lang="en-GB" sz="1800" dirty="0">
              <a:latin typeface="Arial" panose="020B0604020202020204" pitchFamily="34" charset="0"/>
              <a:cs typeface="Arial" panose="020B0604020202020204" pitchFamily="34" charset="0"/>
            </a:rPr>
            <a:t>Closing, agreeing a plan of action, and ensuring all paperwork is complete. </a:t>
          </a:r>
        </a:p>
      </dgm:t>
    </dgm:pt>
    <dgm:pt modelId="{5B313A36-9DBF-494F-907A-075DE9CB8792}" type="parTrans" cxnId="{9E95DF14-6DB2-4FDC-B61F-FB2A6AB6617D}">
      <dgm:prSet/>
      <dgm:spPr/>
      <dgm:t>
        <a:bodyPr/>
        <a:lstStyle/>
        <a:p>
          <a:endParaRPr lang="en-GB">
            <a:latin typeface="Arial" panose="020B0604020202020204" pitchFamily="34" charset="0"/>
            <a:cs typeface="Arial" panose="020B0604020202020204" pitchFamily="34" charset="0"/>
          </a:endParaRPr>
        </a:p>
      </dgm:t>
    </dgm:pt>
    <dgm:pt modelId="{D2DAC3AF-8EBE-4B48-ACD8-C0D8C4D25E49}" type="sibTrans" cxnId="{9E95DF14-6DB2-4FDC-B61F-FB2A6AB6617D}">
      <dgm:prSet/>
      <dgm:spPr/>
      <dgm:t>
        <a:bodyPr/>
        <a:lstStyle/>
        <a:p>
          <a:endParaRPr lang="en-GB">
            <a:latin typeface="Arial" panose="020B0604020202020204" pitchFamily="34" charset="0"/>
            <a:cs typeface="Arial" panose="020B0604020202020204" pitchFamily="34" charset="0"/>
          </a:endParaRPr>
        </a:p>
      </dgm:t>
    </dgm:pt>
    <dgm:pt modelId="{64A3F9A8-0058-45AF-BDB0-E935D582F8E0}" type="pres">
      <dgm:prSet presAssocID="{D5C706EC-F76B-4D35-B730-7FDCD261C5D5}" presName="Name0" presStyleCnt="0">
        <dgm:presLayoutVars>
          <dgm:dir/>
          <dgm:resizeHandles val="exact"/>
        </dgm:presLayoutVars>
      </dgm:prSet>
      <dgm:spPr/>
    </dgm:pt>
    <dgm:pt modelId="{2D524278-EAD5-4054-A913-C6A0C3558A8D}" type="pres">
      <dgm:prSet presAssocID="{D4ACF313-65C3-48C9-B01C-6D8F98D3822C}" presName="node" presStyleLbl="node1" presStyleIdx="0" presStyleCnt="3" custScaleX="2000000" custScaleY="107269">
        <dgm:presLayoutVars>
          <dgm:bulletEnabled val="1"/>
        </dgm:presLayoutVars>
      </dgm:prSet>
      <dgm:spPr/>
    </dgm:pt>
    <dgm:pt modelId="{42517309-919E-47D6-83F4-496DD5F5A45F}" type="pres">
      <dgm:prSet presAssocID="{1079B711-9517-4E2D-94FB-9B2C40652FB7}" presName="sibTrans" presStyleLbl="sibTrans2D1" presStyleIdx="0" presStyleCnt="2"/>
      <dgm:spPr/>
    </dgm:pt>
    <dgm:pt modelId="{42C58F69-54E9-41EB-8116-E1B8611ADF38}" type="pres">
      <dgm:prSet presAssocID="{1079B711-9517-4E2D-94FB-9B2C40652FB7}" presName="connectorText" presStyleLbl="sibTrans2D1" presStyleIdx="0" presStyleCnt="2"/>
      <dgm:spPr/>
    </dgm:pt>
    <dgm:pt modelId="{ACD990AF-DB25-4A3B-AEEF-AD38EB187B08}" type="pres">
      <dgm:prSet presAssocID="{8F556964-6682-4E77-AA02-7C7750399EE2}" presName="node" presStyleLbl="node1" presStyleIdx="1" presStyleCnt="3" custScaleX="2000000" custScaleY="107269">
        <dgm:presLayoutVars>
          <dgm:bulletEnabled val="1"/>
        </dgm:presLayoutVars>
      </dgm:prSet>
      <dgm:spPr/>
    </dgm:pt>
    <dgm:pt modelId="{E0483FFF-C9E0-48B2-8CA5-94D5DAE7032D}" type="pres">
      <dgm:prSet presAssocID="{2B79EC41-ADD1-455E-9154-5F81F0B1259D}" presName="sibTrans" presStyleLbl="sibTrans2D1" presStyleIdx="1" presStyleCnt="2"/>
      <dgm:spPr/>
    </dgm:pt>
    <dgm:pt modelId="{98E4D7D9-6EE2-40C7-A699-35C262E8F5AB}" type="pres">
      <dgm:prSet presAssocID="{2B79EC41-ADD1-455E-9154-5F81F0B1259D}" presName="connectorText" presStyleLbl="sibTrans2D1" presStyleIdx="1" presStyleCnt="2"/>
      <dgm:spPr/>
    </dgm:pt>
    <dgm:pt modelId="{5B17F9DB-9A42-4EE0-9DD8-BBF20DF8EB06}" type="pres">
      <dgm:prSet presAssocID="{DFA79817-FC94-451B-94B8-0F5A51905573}" presName="node" presStyleLbl="node1" presStyleIdx="2" presStyleCnt="3" custScaleX="2000000" custScaleY="107269" custLinFactNeighborX="1099" custLinFactNeighborY="-1034">
        <dgm:presLayoutVars>
          <dgm:bulletEnabled val="1"/>
        </dgm:presLayoutVars>
      </dgm:prSet>
      <dgm:spPr/>
    </dgm:pt>
  </dgm:ptLst>
  <dgm:cxnLst>
    <dgm:cxn modelId="{2DA9CC14-50C8-4FDA-BF40-CBD333C2944E}" type="presOf" srcId="{1079B711-9517-4E2D-94FB-9B2C40652FB7}" destId="{42517309-919E-47D6-83F4-496DD5F5A45F}" srcOrd="0" destOrd="0" presId="urn:microsoft.com/office/officeart/2005/8/layout/process1"/>
    <dgm:cxn modelId="{9E95DF14-6DB2-4FDC-B61F-FB2A6AB6617D}" srcId="{D5C706EC-F76B-4D35-B730-7FDCD261C5D5}" destId="{DFA79817-FC94-451B-94B8-0F5A51905573}" srcOrd="2" destOrd="0" parTransId="{5B313A36-9DBF-494F-907A-075DE9CB8792}" sibTransId="{D2DAC3AF-8EBE-4B48-ACD8-C0D8C4D25E49}"/>
    <dgm:cxn modelId="{06A4AC3A-129D-4B72-A89B-4CF371C7F7C5}" type="presOf" srcId="{D4ACF313-65C3-48C9-B01C-6D8F98D3822C}" destId="{2D524278-EAD5-4054-A913-C6A0C3558A8D}" srcOrd="0" destOrd="0" presId="urn:microsoft.com/office/officeart/2005/8/layout/process1"/>
    <dgm:cxn modelId="{9A311149-8A42-47B2-8935-6C0BCE109462}" type="presOf" srcId="{8F556964-6682-4E77-AA02-7C7750399EE2}" destId="{ACD990AF-DB25-4A3B-AEEF-AD38EB187B08}" srcOrd="0" destOrd="0" presId="urn:microsoft.com/office/officeart/2005/8/layout/process1"/>
    <dgm:cxn modelId="{49EEAA54-B965-4505-948A-FC3E11AD8C02}" srcId="{D5C706EC-F76B-4D35-B730-7FDCD261C5D5}" destId="{D4ACF313-65C3-48C9-B01C-6D8F98D3822C}" srcOrd="0" destOrd="0" parTransId="{E2C659F3-7B25-4CBB-AD3E-6689CF73EF71}" sibTransId="{1079B711-9517-4E2D-94FB-9B2C40652FB7}"/>
    <dgm:cxn modelId="{317AE679-CBCB-4BE5-8110-4CA9205C0374}" srcId="{D5C706EC-F76B-4D35-B730-7FDCD261C5D5}" destId="{8F556964-6682-4E77-AA02-7C7750399EE2}" srcOrd="1" destOrd="0" parTransId="{130EC6A2-EDF9-44A8-A5A3-F1EC6AF67098}" sibTransId="{2B79EC41-ADD1-455E-9154-5F81F0B1259D}"/>
    <dgm:cxn modelId="{A6ABC79A-3EF7-4C29-A491-384ABBADF78E}" type="presOf" srcId="{1079B711-9517-4E2D-94FB-9B2C40652FB7}" destId="{42C58F69-54E9-41EB-8116-E1B8611ADF38}" srcOrd="1" destOrd="0" presId="urn:microsoft.com/office/officeart/2005/8/layout/process1"/>
    <dgm:cxn modelId="{0AAB869F-1351-48D9-8288-9157F5A7A0C3}" type="presOf" srcId="{DFA79817-FC94-451B-94B8-0F5A51905573}" destId="{5B17F9DB-9A42-4EE0-9DD8-BBF20DF8EB06}" srcOrd="0" destOrd="0" presId="urn:microsoft.com/office/officeart/2005/8/layout/process1"/>
    <dgm:cxn modelId="{BD7BFAAE-CC77-43C2-82DA-70D171445550}" type="presOf" srcId="{2B79EC41-ADD1-455E-9154-5F81F0B1259D}" destId="{98E4D7D9-6EE2-40C7-A699-35C262E8F5AB}" srcOrd="1" destOrd="0" presId="urn:microsoft.com/office/officeart/2005/8/layout/process1"/>
    <dgm:cxn modelId="{55A4B5F5-EDB2-451D-8C41-D5BEEDC1F19D}" type="presOf" srcId="{D5C706EC-F76B-4D35-B730-7FDCD261C5D5}" destId="{64A3F9A8-0058-45AF-BDB0-E935D582F8E0}" srcOrd="0" destOrd="0" presId="urn:microsoft.com/office/officeart/2005/8/layout/process1"/>
    <dgm:cxn modelId="{AEFA68F9-2660-4FF4-A0BE-F71444ACDA4A}" type="presOf" srcId="{2B79EC41-ADD1-455E-9154-5F81F0B1259D}" destId="{E0483FFF-C9E0-48B2-8CA5-94D5DAE7032D}" srcOrd="0" destOrd="0" presId="urn:microsoft.com/office/officeart/2005/8/layout/process1"/>
    <dgm:cxn modelId="{BC5B9F47-D8FA-484B-BC6E-E4B4773CFA99}" type="presParOf" srcId="{64A3F9A8-0058-45AF-BDB0-E935D582F8E0}" destId="{2D524278-EAD5-4054-A913-C6A0C3558A8D}" srcOrd="0" destOrd="0" presId="urn:microsoft.com/office/officeart/2005/8/layout/process1"/>
    <dgm:cxn modelId="{E6FA0A48-E01F-48AD-AAC6-E4E03AD30FB8}" type="presParOf" srcId="{64A3F9A8-0058-45AF-BDB0-E935D582F8E0}" destId="{42517309-919E-47D6-83F4-496DD5F5A45F}" srcOrd="1" destOrd="0" presId="urn:microsoft.com/office/officeart/2005/8/layout/process1"/>
    <dgm:cxn modelId="{3CFA6C04-E7F5-4316-9EF9-82DDCB6EE4A9}" type="presParOf" srcId="{42517309-919E-47D6-83F4-496DD5F5A45F}" destId="{42C58F69-54E9-41EB-8116-E1B8611ADF38}" srcOrd="0" destOrd="0" presId="urn:microsoft.com/office/officeart/2005/8/layout/process1"/>
    <dgm:cxn modelId="{AB8D56EF-AA4C-4522-920F-66E03E38CFF0}" type="presParOf" srcId="{64A3F9A8-0058-45AF-BDB0-E935D582F8E0}" destId="{ACD990AF-DB25-4A3B-AEEF-AD38EB187B08}" srcOrd="2" destOrd="0" presId="urn:microsoft.com/office/officeart/2005/8/layout/process1"/>
    <dgm:cxn modelId="{7503CE04-CB31-4A60-A35F-B6BA8AB6F1C3}" type="presParOf" srcId="{64A3F9A8-0058-45AF-BDB0-E935D582F8E0}" destId="{E0483FFF-C9E0-48B2-8CA5-94D5DAE7032D}" srcOrd="3" destOrd="0" presId="urn:microsoft.com/office/officeart/2005/8/layout/process1"/>
    <dgm:cxn modelId="{5292FBE1-3BEF-427E-82A0-BDBC5F9CA78D}" type="presParOf" srcId="{E0483FFF-C9E0-48B2-8CA5-94D5DAE7032D}" destId="{98E4D7D9-6EE2-40C7-A699-35C262E8F5AB}" srcOrd="0" destOrd="0" presId="urn:microsoft.com/office/officeart/2005/8/layout/process1"/>
    <dgm:cxn modelId="{6F3F45A2-F970-45C3-822F-755A689A2FC2}" type="presParOf" srcId="{64A3F9A8-0058-45AF-BDB0-E935D582F8E0}" destId="{5B17F9DB-9A42-4EE0-9DD8-BBF20DF8EB0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FF0FF6-FB71-4982-A163-957DE0B38E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8665F836-0A23-4444-8E98-4B141C16F9D4}">
      <dgm:prSet phldrT="[Text]" custT="1"/>
      <dgm:spPr>
        <a:solidFill>
          <a:srgbClr val="0070C0"/>
        </a:solidFill>
      </dgm:spPr>
      <dgm:t>
        <a:bodyPr/>
        <a:lstStyle/>
        <a:p>
          <a:r>
            <a:rPr lang="en-GB" sz="2400" dirty="0"/>
            <a:t>Empathy </a:t>
          </a:r>
        </a:p>
      </dgm:t>
    </dgm:pt>
    <dgm:pt modelId="{069A4CF5-79CB-4298-A9E1-67D8430A4046}" type="parTrans" cxnId="{15598ED8-1259-4B2C-A1AC-56A6F7003580}">
      <dgm:prSet/>
      <dgm:spPr/>
      <dgm:t>
        <a:bodyPr/>
        <a:lstStyle/>
        <a:p>
          <a:endParaRPr lang="en-GB"/>
        </a:p>
      </dgm:t>
    </dgm:pt>
    <dgm:pt modelId="{7EF9B55D-3275-49F7-803F-09F14C17D46B}" type="sibTrans" cxnId="{15598ED8-1259-4B2C-A1AC-56A6F7003580}">
      <dgm:prSet/>
      <dgm:spPr/>
      <dgm:t>
        <a:bodyPr/>
        <a:lstStyle/>
        <a:p>
          <a:endParaRPr lang="en-GB"/>
        </a:p>
      </dgm:t>
    </dgm:pt>
    <dgm:pt modelId="{04BCB68B-1448-4306-BF98-CCC8BBA4BEBC}">
      <dgm:prSet phldrT="[Text]" custT="1"/>
      <dgm:spPr/>
      <dgm:t>
        <a:bodyPr/>
        <a:lstStyle/>
        <a:p>
          <a:pPr>
            <a:buFont typeface="Arial" panose="020B0604020202020204" pitchFamily="34" charset="0"/>
            <a:buChar char="•"/>
          </a:pPr>
          <a:r>
            <a:rPr lang="en-GB" sz="1800" dirty="0">
              <a:effectLst/>
              <a:latin typeface="+mn-lt"/>
              <a:ea typeface="Calibri" panose="020F0502020204030204" pitchFamily="34" charset="0"/>
            </a:rPr>
            <a:t>Empathy is the ability to imagine yourself as the other person, to experience the situation as they experience it, from their perspective and not from your perspective.</a:t>
          </a:r>
          <a:endParaRPr lang="en-GB" sz="1800" dirty="0">
            <a:latin typeface="+mn-lt"/>
          </a:endParaRPr>
        </a:p>
      </dgm:t>
    </dgm:pt>
    <dgm:pt modelId="{F85847F2-EF7F-41FD-B136-5F81318CA21D}" type="parTrans" cxnId="{D323BC30-79A5-4A66-86B4-C04480C33083}">
      <dgm:prSet/>
      <dgm:spPr/>
      <dgm:t>
        <a:bodyPr/>
        <a:lstStyle/>
        <a:p>
          <a:endParaRPr lang="en-GB"/>
        </a:p>
      </dgm:t>
    </dgm:pt>
    <dgm:pt modelId="{D73E01E1-09D8-4B84-BE27-90709EDD3C05}" type="sibTrans" cxnId="{D323BC30-79A5-4A66-86B4-C04480C33083}">
      <dgm:prSet/>
      <dgm:spPr/>
      <dgm:t>
        <a:bodyPr/>
        <a:lstStyle/>
        <a:p>
          <a:endParaRPr lang="en-GB"/>
        </a:p>
      </dgm:t>
    </dgm:pt>
    <dgm:pt modelId="{60EC49D3-C36A-48CA-8CE3-AADB0CBB1FA4}">
      <dgm:prSet phldrT="[Text]" custT="1"/>
      <dgm:spPr>
        <a:solidFill>
          <a:srgbClr val="0070C0"/>
        </a:solidFill>
      </dgm:spPr>
      <dgm:t>
        <a:bodyPr/>
        <a:lstStyle/>
        <a:p>
          <a:r>
            <a:rPr lang="en-GB" sz="2400" dirty="0">
              <a:latin typeface="+mn-lt"/>
            </a:rPr>
            <a:t>Positive regard </a:t>
          </a:r>
        </a:p>
      </dgm:t>
    </dgm:pt>
    <dgm:pt modelId="{3EA7AD0F-D224-4D4D-8AE4-38C498081426}" type="parTrans" cxnId="{9E8C6AE3-8AA9-4B3F-9F2F-FC974C64CDEC}">
      <dgm:prSet/>
      <dgm:spPr/>
      <dgm:t>
        <a:bodyPr/>
        <a:lstStyle/>
        <a:p>
          <a:endParaRPr lang="en-GB"/>
        </a:p>
      </dgm:t>
    </dgm:pt>
    <dgm:pt modelId="{0598AC87-5B5B-4870-B2ED-562105C32145}" type="sibTrans" cxnId="{9E8C6AE3-8AA9-4B3F-9F2F-FC974C64CDEC}">
      <dgm:prSet/>
      <dgm:spPr/>
      <dgm:t>
        <a:bodyPr/>
        <a:lstStyle/>
        <a:p>
          <a:endParaRPr lang="en-GB"/>
        </a:p>
      </dgm:t>
    </dgm:pt>
    <dgm:pt modelId="{4DCCD97B-EFAA-4FCB-802D-C0457F5A2FE1}">
      <dgm:prSet custT="1"/>
      <dgm:spPr/>
      <dgm:t>
        <a:bodyPr/>
        <a:lstStyle/>
        <a:p>
          <a:r>
            <a:rPr lang="en-GB" sz="1800" dirty="0">
              <a:effectLst/>
              <a:latin typeface="+mn-lt"/>
              <a:ea typeface="Calibri" panose="020F0502020204030204" pitchFamily="34" charset="0"/>
              <a:cs typeface="Times New Roman" panose="02020603050405020304" pitchFamily="18" charset="0"/>
            </a:rPr>
            <a:t>Positive regard is valuing the person, accepting they have the right to be themselves, not judging them and not making assumptions about them based on own biases (which are often irrational and subconscious)</a:t>
          </a:r>
          <a:endParaRPr lang="en-GB" sz="1800" dirty="0">
            <a:latin typeface="+mn-lt"/>
          </a:endParaRPr>
        </a:p>
      </dgm:t>
    </dgm:pt>
    <dgm:pt modelId="{18316F11-60E3-456A-A42D-25F0561F3489}" type="parTrans" cxnId="{25F5FB84-8A22-45F1-B402-08C7B8B35736}">
      <dgm:prSet/>
      <dgm:spPr/>
      <dgm:t>
        <a:bodyPr/>
        <a:lstStyle/>
        <a:p>
          <a:endParaRPr lang="en-GB"/>
        </a:p>
      </dgm:t>
    </dgm:pt>
    <dgm:pt modelId="{0580E42F-EFC8-4269-AE05-61E1ABE987B2}" type="sibTrans" cxnId="{25F5FB84-8A22-45F1-B402-08C7B8B35736}">
      <dgm:prSet/>
      <dgm:spPr/>
      <dgm:t>
        <a:bodyPr/>
        <a:lstStyle/>
        <a:p>
          <a:endParaRPr lang="en-GB"/>
        </a:p>
      </dgm:t>
    </dgm:pt>
    <dgm:pt modelId="{D3D74340-4998-487D-B62A-4C4CCED8CC64}" type="pres">
      <dgm:prSet presAssocID="{88FF0FF6-FB71-4982-A163-957DE0B38E68}" presName="linear" presStyleCnt="0">
        <dgm:presLayoutVars>
          <dgm:animLvl val="lvl"/>
          <dgm:resizeHandles val="exact"/>
        </dgm:presLayoutVars>
      </dgm:prSet>
      <dgm:spPr/>
    </dgm:pt>
    <dgm:pt modelId="{65673C6C-482F-4882-B433-A7EA83430CC3}" type="pres">
      <dgm:prSet presAssocID="{8665F836-0A23-4444-8E98-4B141C16F9D4}" presName="parentText" presStyleLbl="node1" presStyleIdx="0" presStyleCnt="2">
        <dgm:presLayoutVars>
          <dgm:chMax val="0"/>
          <dgm:bulletEnabled val="1"/>
        </dgm:presLayoutVars>
      </dgm:prSet>
      <dgm:spPr/>
    </dgm:pt>
    <dgm:pt modelId="{28AA3F43-CD52-4B2B-BEBB-DF89B97B09A8}" type="pres">
      <dgm:prSet presAssocID="{8665F836-0A23-4444-8E98-4B141C16F9D4}" presName="childText" presStyleLbl="revTx" presStyleIdx="0" presStyleCnt="2">
        <dgm:presLayoutVars>
          <dgm:bulletEnabled val="1"/>
        </dgm:presLayoutVars>
      </dgm:prSet>
      <dgm:spPr/>
    </dgm:pt>
    <dgm:pt modelId="{92F90C48-21C8-49D2-9740-C115D9D90E92}" type="pres">
      <dgm:prSet presAssocID="{60EC49D3-C36A-48CA-8CE3-AADB0CBB1FA4}" presName="parentText" presStyleLbl="node1" presStyleIdx="1" presStyleCnt="2">
        <dgm:presLayoutVars>
          <dgm:chMax val="0"/>
          <dgm:bulletEnabled val="1"/>
        </dgm:presLayoutVars>
      </dgm:prSet>
      <dgm:spPr/>
    </dgm:pt>
    <dgm:pt modelId="{82C9EDB7-2260-4221-B7D8-7617FCD4769F}" type="pres">
      <dgm:prSet presAssocID="{60EC49D3-C36A-48CA-8CE3-AADB0CBB1FA4}" presName="childText" presStyleLbl="revTx" presStyleIdx="1" presStyleCnt="2">
        <dgm:presLayoutVars>
          <dgm:bulletEnabled val="1"/>
        </dgm:presLayoutVars>
      </dgm:prSet>
      <dgm:spPr/>
    </dgm:pt>
  </dgm:ptLst>
  <dgm:cxnLst>
    <dgm:cxn modelId="{D323BC30-79A5-4A66-86B4-C04480C33083}" srcId="{8665F836-0A23-4444-8E98-4B141C16F9D4}" destId="{04BCB68B-1448-4306-BF98-CCC8BBA4BEBC}" srcOrd="0" destOrd="0" parTransId="{F85847F2-EF7F-41FD-B136-5F81318CA21D}" sibTransId="{D73E01E1-09D8-4B84-BE27-90709EDD3C05}"/>
    <dgm:cxn modelId="{4618C73E-99B5-46BC-98E4-31C3FCFF17CE}" type="presOf" srcId="{4DCCD97B-EFAA-4FCB-802D-C0457F5A2FE1}" destId="{82C9EDB7-2260-4221-B7D8-7617FCD4769F}" srcOrd="0" destOrd="0" presId="urn:microsoft.com/office/officeart/2005/8/layout/vList2"/>
    <dgm:cxn modelId="{8BFA7C5E-6F40-4D9A-A9E2-72E45E8151F0}" type="presOf" srcId="{04BCB68B-1448-4306-BF98-CCC8BBA4BEBC}" destId="{28AA3F43-CD52-4B2B-BEBB-DF89B97B09A8}" srcOrd="0" destOrd="0" presId="urn:microsoft.com/office/officeart/2005/8/layout/vList2"/>
    <dgm:cxn modelId="{25F5FB84-8A22-45F1-B402-08C7B8B35736}" srcId="{60EC49D3-C36A-48CA-8CE3-AADB0CBB1FA4}" destId="{4DCCD97B-EFAA-4FCB-802D-C0457F5A2FE1}" srcOrd="0" destOrd="0" parTransId="{18316F11-60E3-456A-A42D-25F0561F3489}" sibTransId="{0580E42F-EFC8-4269-AE05-61E1ABE987B2}"/>
    <dgm:cxn modelId="{9BD11E92-9ED5-4DD6-A1A4-9D2E5DC05F79}" type="presOf" srcId="{8665F836-0A23-4444-8E98-4B141C16F9D4}" destId="{65673C6C-482F-4882-B433-A7EA83430CC3}" srcOrd="0" destOrd="0" presId="urn:microsoft.com/office/officeart/2005/8/layout/vList2"/>
    <dgm:cxn modelId="{316FA4A9-0962-4DF1-87C4-568833D6AA4F}" type="presOf" srcId="{88FF0FF6-FB71-4982-A163-957DE0B38E68}" destId="{D3D74340-4998-487D-B62A-4C4CCED8CC64}" srcOrd="0" destOrd="0" presId="urn:microsoft.com/office/officeart/2005/8/layout/vList2"/>
    <dgm:cxn modelId="{15598ED8-1259-4B2C-A1AC-56A6F7003580}" srcId="{88FF0FF6-FB71-4982-A163-957DE0B38E68}" destId="{8665F836-0A23-4444-8E98-4B141C16F9D4}" srcOrd="0" destOrd="0" parTransId="{069A4CF5-79CB-4298-A9E1-67D8430A4046}" sibTransId="{7EF9B55D-3275-49F7-803F-09F14C17D46B}"/>
    <dgm:cxn modelId="{9E8C6AE3-8AA9-4B3F-9F2F-FC974C64CDEC}" srcId="{88FF0FF6-FB71-4982-A163-957DE0B38E68}" destId="{60EC49D3-C36A-48CA-8CE3-AADB0CBB1FA4}" srcOrd="1" destOrd="0" parTransId="{3EA7AD0F-D224-4D4D-8AE4-38C498081426}" sibTransId="{0598AC87-5B5B-4870-B2ED-562105C32145}"/>
    <dgm:cxn modelId="{EB1141FB-1E83-418D-946D-BB8AD835B39B}" type="presOf" srcId="{60EC49D3-C36A-48CA-8CE3-AADB0CBB1FA4}" destId="{92F90C48-21C8-49D2-9740-C115D9D90E92}" srcOrd="0" destOrd="0" presId="urn:microsoft.com/office/officeart/2005/8/layout/vList2"/>
    <dgm:cxn modelId="{0BD06D7E-4125-45C2-B0B0-3994D9B841DB}" type="presParOf" srcId="{D3D74340-4998-487D-B62A-4C4CCED8CC64}" destId="{65673C6C-482F-4882-B433-A7EA83430CC3}" srcOrd="0" destOrd="0" presId="urn:microsoft.com/office/officeart/2005/8/layout/vList2"/>
    <dgm:cxn modelId="{A979C2B6-6643-4D93-887A-EF35B055C353}" type="presParOf" srcId="{D3D74340-4998-487D-B62A-4C4CCED8CC64}" destId="{28AA3F43-CD52-4B2B-BEBB-DF89B97B09A8}" srcOrd="1" destOrd="0" presId="urn:microsoft.com/office/officeart/2005/8/layout/vList2"/>
    <dgm:cxn modelId="{827525AD-44C2-48F1-9800-502FA786F7EE}" type="presParOf" srcId="{D3D74340-4998-487D-B62A-4C4CCED8CC64}" destId="{92F90C48-21C8-49D2-9740-C115D9D90E92}" srcOrd="2" destOrd="0" presId="urn:microsoft.com/office/officeart/2005/8/layout/vList2"/>
    <dgm:cxn modelId="{FAF13273-68ED-458A-8D0C-61D89D1714F5}" type="presParOf" srcId="{D3D74340-4998-487D-B62A-4C4CCED8CC64}" destId="{82C9EDB7-2260-4221-B7D8-7617FCD4769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FC3D96-38E3-4EC3-A846-DF42A8EA6F4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GB"/>
        </a:p>
      </dgm:t>
    </dgm:pt>
    <dgm:pt modelId="{C8E2C927-A9B5-43EA-B1B2-151491BC22B7}">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What are two main take away points from this lesson? </a:t>
          </a:r>
          <a:endParaRPr lang="en-GB" sz="1800" dirty="0"/>
        </a:p>
      </dgm:t>
    </dgm:pt>
    <dgm:pt modelId="{EDE1C9D2-1CE2-4C9F-990B-0CAC8FD1F62D}" type="parTrans" cxnId="{0700AD5F-0BFC-4C97-A3B0-4467840DB8FB}">
      <dgm:prSet/>
      <dgm:spPr/>
      <dgm:t>
        <a:bodyPr/>
        <a:lstStyle/>
        <a:p>
          <a:endParaRPr lang="en-GB"/>
        </a:p>
      </dgm:t>
    </dgm:pt>
    <dgm:pt modelId="{28B842D1-7338-43E9-849A-3814D5CF8CAB}" type="sibTrans" cxnId="{0700AD5F-0BFC-4C97-A3B0-4467840DB8FB}">
      <dgm:prSet/>
      <dgm:spPr/>
      <dgm:t>
        <a:bodyPr/>
        <a:lstStyle/>
        <a:p>
          <a:endParaRPr lang="en-GB"/>
        </a:p>
      </dgm:t>
    </dgm:pt>
    <dgm:pt modelId="{DD245104-39AE-4B0A-A737-EBD784BD1718}">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dirty="0"/>
        </a:p>
      </dgm:t>
    </dgm:pt>
    <dgm:pt modelId="{9BD58EAF-BC60-4A94-B5FE-4F708B086309}" type="parTrans" cxnId="{68918283-9397-4B2F-9C85-0A50A5770D7F}">
      <dgm:prSet/>
      <dgm:spPr/>
      <dgm:t>
        <a:bodyPr/>
        <a:lstStyle/>
        <a:p>
          <a:endParaRPr lang="en-GB"/>
        </a:p>
      </dgm:t>
    </dgm:pt>
    <dgm:pt modelId="{4A8F42AD-A97D-4D30-B04B-7D3F2E87592C}" type="sibTrans" cxnId="{68918283-9397-4B2F-9C85-0A50A5770D7F}">
      <dgm:prSet/>
      <dgm:spPr/>
      <dgm:t>
        <a:bodyPr/>
        <a:lstStyle/>
        <a:p>
          <a:endParaRPr lang="en-GB"/>
        </a:p>
      </dgm:t>
    </dgm:pt>
    <dgm:pt modelId="{617FB86E-4754-45AB-8CE8-C299865FDDAF}" type="pres">
      <dgm:prSet presAssocID="{EFFC3D96-38E3-4EC3-A846-DF42A8EA6F4E}" presName="Name0" presStyleCnt="0">
        <dgm:presLayoutVars>
          <dgm:dir/>
          <dgm:animLvl val="lvl"/>
          <dgm:resizeHandles val="exact"/>
        </dgm:presLayoutVars>
      </dgm:prSet>
      <dgm:spPr/>
    </dgm:pt>
    <dgm:pt modelId="{030AF37C-79D8-413F-953E-0B8490B882B4}" type="pres">
      <dgm:prSet presAssocID="{DD245104-39AE-4B0A-A737-EBD784BD1718}" presName="boxAndChildren" presStyleCnt="0"/>
      <dgm:spPr/>
    </dgm:pt>
    <dgm:pt modelId="{40517FB3-2BB5-4F84-A8FF-51A81DF8D24A}" type="pres">
      <dgm:prSet presAssocID="{DD245104-39AE-4B0A-A737-EBD784BD1718}" presName="parentTextBox" presStyleLbl="node1" presStyleIdx="0" presStyleCnt="2"/>
      <dgm:spPr/>
    </dgm:pt>
    <dgm:pt modelId="{993F0B0E-E8BA-4D44-ADFD-0D9D66161974}" type="pres">
      <dgm:prSet presAssocID="{28B842D1-7338-43E9-849A-3814D5CF8CAB}" presName="sp" presStyleCnt="0"/>
      <dgm:spPr/>
    </dgm:pt>
    <dgm:pt modelId="{82379E9C-3683-416B-8D5C-221526D00006}" type="pres">
      <dgm:prSet presAssocID="{C8E2C927-A9B5-43EA-B1B2-151491BC22B7}" presName="arrowAndChildren" presStyleCnt="0"/>
      <dgm:spPr/>
    </dgm:pt>
    <dgm:pt modelId="{88C2F456-93FF-421B-8ADB-874E6AF3F6A9}" type="pres">
      <dgm:prSet presAssocID="{C8E2C927-A9B5-43EA-B1B2-151491BC22B7}" presName="parentTextArrow" presStyleLbl="node1" presStyleIdx="1" presStyleCnt="2"/>
      <dgm:spPr/>
    </dgm:pt>
  </dgm:ptLst>
  <dgm:cxnLst>
    <dgm:cxn modelId="{0700AD5F-0BFC-4C97-A3B0-4467840DB8FB}" srcId="{EFFC3D96-38E3-4EC3-A846-DF42A8EA6F4E}" destId="{C8E2C927-A9B5-43EA-B1B2-151491BC22B7}" srcOrd="0" destOrd="0" parTransId="{EDE1C9D2-1CE2-4C9F-990B-0CAC8FD1F62D}" sibTransId="{28B842D1-7338-43E9-849A-3814D5CF8CAB}"/>
    <dgm:cxn modelId="{70F31483-CB16-44A1-BA55-A4393BD7C976}" type="presOf" srcId="{EFFC3D96-38E3-4EC3-A846-DF42A8EA6F4E}" destId="{617FB86E-4754-45AB-8CE8-C299865FDDAF}" srcOrd="0" destOrd="0" presId="urn:microsoft.com/office/officeart/2005/8/layout/process4"/>
    <dgm:cxn modelId="{68918283-9397-4B2F-9C85-0A50A5770D7F}" srcId="{EFFC3D96-38E3-4EC3-A846-DF42A8EA6F4E}" destId="{DD245104-39AE-4B0A-A737-EBD784BD1718}" srcOrd="1" destOrd="0" parTransId="{9BD58EAF-BC60-4A94-B5FE-4F708B086309}" sibTransId="{4A8F42AD-A97D-4D30-B04B-7D3F2E87592C}"/>
    <dgm:cxn modelId="{982156A8-DBB1-4999-A3AF-3F4B670F7ADE}" type="presOf" srcId="{DD245104-39AE-4B0A-A737-EBD784BD1718}" destId="{40517FB3-2BB5-4F84-A8FF-51A81DF8D24A}" srcOrd="0" destOrd="0" presId="urn:microsoft.com/office/officeart/2005/8/layout/process4"/>
    <dgm:cxn modelId="{3D7DFED3-65F2-4377-B063-7924B1113FB5}" type="presOf" srcId="{C8E2C927-A9B5-43EA-B1B2-151491BC22B7}" destId="{88C2F456-93FF-421B-8ADB-874E6AF3F6A9}" srcOrd="0" destOrd="0" presId="urn:microsoft.com/office/officeart/2005/8/layout/process4"/>
    <dgm:cxn modelId="{14CF4792-AC18-444A-A3A5-B06F40EB0AA1}" type="presParOf" srcId="{617FB86E-4754-45AB-8CE8-C299865FDDAF}" destId="{030AF37C-79D8-413F-953E-0B8490B882B4}" srcOrd="0" destOrd="0" presId="urn:microsoft.com/office/officeart/2005/8/layout/process4"/>
    <dgm:cxn modelId="{03917C4F-9781-4D1D-ABF7-D35B875D2D24}" type="presParOf" srcId="{030AF37C-79D8-413F-953E-0B8490B882B4}" destId="{40517FB3-2BB5-4F84-A8FF-51A81DF8D24A}" srcOrd="0" destOrd="0" presId="urn:microsoft.com/office/officeart/2005/8/layout/process4"/>
    <dgm:cxn modelId="{4C295B9B-F67A-40D3-A5E6-81FB92083D43}" type="presParOf" srcId="{617FB86E-4754-45AB-8CE8-C299865FDDAF}" destId="{993F0B0E-E8BA-4D44-ADFD-0D9D66161974}" srcOrd="1" destOrd="0" presId="urn:microsoft.com/office/officeart/2005/8/layout/process4"/>
    <dgm:cxn modelId="{98475CF5-9FD8-4343-B577-3E93D8558E25}" type="presParOf" srcId="{617FB86E-4754-45AB-8CE8-C299865FDDAF}" destId="{82379E9C-3683-416B-8D5C-221526D00006}" srcOrd="2" destOrd="0" presId="urn:microsoft.com/office/officeart/2005/8/layout/process4"/>
    <dgm:cxn modelId="{7AD1128A-9910-4401-9672-E3E63F460E97}" type="presParOf" srcId="{82379E9C-3683-416B-8D5C-221526D00006}" destId="{88C2F456-93FF-421B-8ADB-874E6AF3F6A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24278-EAD5-4054-A913-C6A0C3558A8D}">
      <dsp:nvSpPr>
        <dsp:cNvPr id="0" name=""/>
        <dsp:cNvSpPr/>
      </dsp:nvSpPr>
      <dsp:spPr>
        <a:xfrm>
          <a:off x="12928" y="535982"/>
          <a:ext cx="3104147" cy="1352906"/>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Beginning:</a:t>
          </a:r>
        </a:p>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Introductions, rapport building, and clarifying the purpose of the consultation. </a:t>
          </a:r>
        </a:p>
      </dsp:txBody>
      <dsp:txXfrm>
        <a:off x="52553" y="575607"/>
        <a:ext cx="3024897" cy="1273656"/>
      </dsp:txXfrm>
    </dsp:sp>
    <dsp:sp modelId="{42517309-919E-47D6-83F4-496DD5F5A45F}">
      <dsp:nvSpPr>
        <dsp:cNvPr id="0" name=""/>
        <dsp:cNvSpPr/>
      </dsp:nvSpPr>
      <dsp:spPr>
        <a:xfrm>
          <a:off x="3132597" y="1193189"/>
          <a:ext cx="32903" cy="38491"/>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Arial" panose="020B0604020202020204" pitchFamily="34" charset="0"/>
            <a:cs typeface="Arial" panose="020B0604020202020204" pitchFamily="34" charset="0"/>
          </a:endParaRPr>
        </a:p>
      </dsp:txBody>
      <dsp:txXfrm>
        <a:off x="3132597" y="1200887"/>
        <a:ext cx="23032" cy="23095"/>
      </dsp:txXfrm>
    </dsp:sp>
    <dsp:sp modelId="{ACD990AF-DB25-4A3B-AEEF-AD38EB187B08}">
      <dsp:nvSpPr>
        <dsp:cNvPr id="0" name=""/>
        <dsp:cNvSpPr/>
      </dsp:nvSpPr>
      <dsp:spPr>
        <a:xfrm>
          <a:off x="3179159" y="535982"/>
          <a:ext cx="3104147" cy="1352906"/>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Middle:</a:t>
          </a:r>
        </a:p>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Information gathering and conducting and relevant assessments. </a:t>
          </a:r>
        </a:p>
      </dsp:txBody>
      <dsp:txXfrm>
        <a:off x="3218784" y="575607"/>
        <a:ext cx="3024897" cy="1273656"/>
      </dsp:txXfrm>
    </dsp:sp>
    <dsp:sp modelId="{E0483FFF-C9E0-48B2-8CA5-94D5DAE7032D}">
      <dsp:nvSpPr>
        <dsp:cNvPr id="0" name=""/>
        <dsp:cNvSpPr/>
      </dsp:nvSpPr>
      <dsp:spPr>
        <a:xfrm rot="21585844">
          <a:off x="6298997" y="1186665"/>
          <a:ext cx="33265" cy="38491"/>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Arial" panose="020B0604020202020204" pitchFamily="34" charset="0"/>
            <a:cs typeface="Arial" panose="020B0604020202020204" pitchFamily="34" charset="0"/>
          </a:endParaRPr>
        </a:p>
      </dsp:txBody>
      <dsp:txXfrm>
        <a:off x="6298997" y="1194384"/>
        <a:ext cx="23286" cy="23095"/>
      </dsp:txXfrm>
    </dsp:sp>
    <dsp:sp modelId="{5B17F9DB-9A42-4EE0-9DD8-BBF20DF8EB06}">
      <dsp:nvSpPr>
        <dsp:cNvPr id="0" name=""/>
        <dsp:cNvSpPr/>
      </dsp:nvSpPr>
      <dsp:spPr>
        <a:xfrm>
          <a:off x="6346071" y="522941"/>
          <a:ext cx="3104147" cy="1352906"/>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End: </a:t>
          </a:r>
        </a:p>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Closing, agreeing a plan of action, and ensuring all paperwork is complete. </a:t>
          </a:r>
        </a:p>
      </dsp:txBody>
      <dsp:txXfrm>
        <a:off x="6385696" y="562566"/>
        <a:ext cx="3024897" cy="12736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73C6C-482F-4882-B433-A7EA83430CC3}">
      <dsp:nvSpPr>
        <dsp:cNvPr id="0" name=""/>
        <dsp:cNvSpPr/>
      </dsp:nvSpPr>
      <dsp:spPr>
        <a:xfrm>
          <a:off x="0" y="30972"/>
          <a:ext cx="10788503" cy="112320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Empathy </a:t>
          </a:r>
        </a:p>
      </dsp:txBody>
      <dsp:txXfrm>
        <a:off x="54830" y="85802"/>
        <a:ext cx="10678843" cy="1013540"/>
      </dsp:txXfrm>
    </dsp:sp>
    <dsp:sp modelId="{28AA3F43-CD52-4B2B-BEBB-DF89B97B09A8}">
      <dsp:nvSpPr>
        <dsp:cNvPr id="0" name=""/>
        <dsp:cNvSpPr/>
      </dsp:nvSpPr>
      <dsp:spPr>
        <a:xfrm>
          <a:off x="0" y="1154172"/>
          <a:ext cx="10788503"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535" tIns="22860" rIns="128016" bIns="22860" numCol="1" spcCol="1270" anchor="t" anchorCtr="0">
          <a:noAutofit/>
        </a:bodyPr>
        <a:lstStyle/>
        <a:p>
          <a:pPr marL="171450" lvl="1" indent="-171450" algn="l" defTabSz="800100">
            <a:lnSpc>
              <a:spcPct val="90000"/>
            </a:lnSpc>
            <a:spcBef>
              <a:spcPct val="0"/>
            </a:spcBef>
            <a:spcAft>
              <a:spcPct val="20000"/>
            </a:spcAft>
            <a:buFont typeface="Arial" panose="020B0604020202020204" pitchFamily="34" charset="0"/>
            <a:buChar char="•"/>
          </a:pPr>
          <a:r>
            <a:rPr lang="en-GB" sz="1800" kern="1200" dirty="0">
              <a:effectLst/>
              <a:latin typeface="+mn-lt"/>
              <a:ea typeface="Calibri" panose="020F0502020204030204" pitchFamily="34" charset="0"/>
            </a:rPr>
            <a:t>Empathy is the ability to imagine yourself as the other person, to experience the situation as they experience it, from their perspective and not from your perspective.</a:t>
          </a:r>
          <a:endParaRPr lang="en-GB" sz="1800" kern="1200" dirty="0">
            <a:latin typeface="+mn-lt"/>
          </a:endParaRPr>
        </a:p>
      </dsp:txBody>
      <dsp:txXfrm>
        <a:off x="0" y="1154172"/>
        <a:ext cx="10788503" cy="993600"/>
      </dsp:txXfrm>
    </dsp:sp>
    <dsp:sp modelId="{92F90C48-21C8-49D2-9740-C115D9D90E92}">
      <dsp:nvSpPr>
        <dsp:cNvPr id="0" name=""/>
        <dsp:cNvSpPr/>
      </dsp:nvSpPr>
      <dsp:spPr>
        <a:xfrm>
          <a:off x="0" y="2147772"/>
          <a:ext cx="10788503" cy="112320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mn-lt"/>
            </a:rPr>
            <a:t>Positive regard </a:t>
          </a:r>
        </a:p>
      </dsp:txBody>
      <dsp:txXfrm>
        <a:off x="54830" y="2202602"/>
        <a:ext cx="10678843" cy="1013540"/>
      </dsp:txXfrm>
    </dsp:sp>
    <dsp:sp modelId="{82C9EDB7-2260-4221-B7D8-7617FCD4769F}">
      <dsp:nvSpPr>
        <dsp:cNvPr id="0" name=""/>
        <dsp:cNvSpPr/>
      </dsp:nvSpPr>
      <dsp:spPr>
        <a:xfrm>
          <a:off x="0" y="3270972"/>
          <a:ext cx="10788503"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53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dirty="0">
              <a:effectLst/>
              <a:latin typeface="+mn-lt"/>
              <a:ea typeface="Calibri" panose="020F0502020204030204" pitchFamily="34" charset="0"/>
              <a:cs typeface="Times New Roman" panose="02020603050405020304" pitchFamily="18" charset="0"/>
            </a:rPr>
            <a:t>Positive regard is valuing the person, accepting they have the right to be themselves, not judging them and not making assumptions about them based on own biases (which are often irrational and subconscious)</a:t>
          </a:r>
          <a:endParaRPr lang="en-GB" sz="1800" kern="1200" dirty="0">
            <a:latin typeface="+mn-lt"/>
          </a:endParaRPr>
        </a:p>
      </dsp:txBody>
      <dsp:txXfrm>
        <a:off x="0" y="3270972"/>
        <a:ext cx="10788503" cy="9936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17FB3-2BB5-4F84-A8FF-51A81DF8D24A}">
      <dsp:nvSpPr>
        <dsp:cNvPr id="0" name=""/>
        <dsp:cNvSpPr/>
      </dsp:nvSpPr>
      <dsp:spPr>
        <a:xfrm>
          <a:off x="0" y="2573481"/>
          <a:ext cx="10327172" cy="1688482"/>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kern="1200" dirty="0"/>
        </a:p>
      </dsp:txBody>
      <dsp:txXfrm>
        <a:off x="0" y="2573481"/>
        <a:ext cx="10327172" cy="1688482"/>
      </dsp:txXfrm>
    </dsp:sp>
    <dsp:sp modelId="{88C2F456-93FF-421B-8ADB-874E6AF3F6A9}">
      <dsp:nvSpPr>
        <dsp:cNvPr id="0" name=""/>
        <dsp:cNvSpPr/>
      </dsp:nvSpPr>
      <dsp:spPr>
        <a:xfrm rot="10800000">
          <a:off x="0" y="1922"/>
          <a:ext cx="10327172" cy="2596886"/>
        </a:xfrm>
        <a:prstGeom prst="upArrowCallou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What are two main take away points from this lesson? </a:t>
          </a:r>
          <a:endParaRPr lang="en-GB" sz="1800" kern="1200" dirty="0"/>
        </a:p>
      </dsp:txBody>
      <dsp:txXfrm rot="10800000">
        <a:off x="0" y="1922"/>
        <a:ext cx="10327172" cy="16873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4CE9AFA-AF07-B44A-B480-EBF05CFBB929}" type="datetimeFigureOut">
              <a:rPr lang="en-US" smtClean="0"/>
              <a:pPr/>
              <a:t>2/12/2025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1EEF37-BD52-9F47-AD74-541349F260F1}" type="slidenum">
              <a:rPr lang="en-US" smtClean="0"/>
              <a:pPr/>
              <a:t>‹#›</a:t>
            </a:fld>
            <a:endParaRPr lang="en-US"/>
          </a:p>
        </p:txBody>
      </p:sp>
    </p:spTree>
    <p:extLst>
      <p:ext uri="{BB962C8B-B14F-4D97-AF65-F5344CB8AC3E}">
        <p14:creationId xmlns:p14="http://schemas.microsoft.com/office/powerpoint/2010/main" val="29577672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CA2AEA-1575-B24D-901D-811D03B09878}" type="datetimeFigureOut">
              <a:rPr lang="en-US" smtClean="0"/>
              <a:pPr/>
              <a:t>2/12/2025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64838C-D68B-6946-93CC-745B8024DF52}" type="slidenum">
              <a:rPr lang="en-US" smtClean="0"/>
              <a:pPr/>
              <a:t>‹#›</a:t>
            </a:fld>
            <a:endParaRPr lang="en-US"/>
          </a:p>
        </p:txBody>
      </p:sp>
    </p:spTree>
    <p:extLst>
      <p:ext uri="{BB962C8B-B14F-4D97-AF65-F5344CB8AC3E}">
        <p14:creationId xmlns:p14="http://schemas.microsoft.com/office/powerpoint/2010/main" val="3635579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End page">
    <p:spTree>
      <p:nvGrpSpPr>
        <p:cNvPr id="1" name=""/>
        <p:cNvGrpSpPr/>
        <p:nvPr/>
      </p:nvGrpSpPr>
      <p:grpSpPr>
        <a:xfrm>
          <a:off x="0" y="0"/>
          <a:ext cx="0" cy="0"/>
          <a:chOff x="0" y="0"/>
          <a:chExt cx="0" cy="0"/>
        </a:xfrm>
      </p:grpSpPr>
      <p:sp>
        <p:nvSpPr>
          <p:cNvPr id="2" name="Rectangle 1"/>
          <p:cNvSpPr/>
          <p:nvPr userDrawn="1"/>
        </p:nvSpPr>
        <p:spPr>
          <a:xfrm>
            <a:off x="0" y="-1"/>
            <a:ext cx="12192000" cy="6858001"/>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304000" rIns="3600000"/>
          <a:lstStyle>
            <a:lvl1pPr marL="0" indent="0" algn="l">
              <a:lnSpc>
                <a:spcPts val="4600"/>
              </a:lnSpc>
              <a:buFont typeface="Arial" panose="020B0604020202020204" pitchFamily="34" charset="0"/>
              <a:buNone/>
              <a:defRPr lang="fr-FR" sz="3600" b="0" i="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Nunc </a:t>
            </a:r>
            <a:r>
              <a:rPr lang="en-US" err="1"/>
              <a:t>ut</a:t>
            </a:r>
            <a:r>
              <a:rPr lang="en-US"/>
              <a:t> </a:t>
            </a:r>
            <a:r>
              <a:rPr lang="en-US" err="1"/>
              <a:t>elit</a:t>
            </a:r>
            <a:r>
              <a:rPr lang="en-US"/>
              <a:t> in mi </a:t>
            </a:r>
            <a:r>
              <a:rPr lang="en-US" err="1"/>
              <a:t>pretium</a:t>
            </a:r>
            <a:r>
              <a:rPr lang="en-US"/>
              <a:t> </a:t>
            </a:r>
            <a:r>
              <a:rPr lang="en-US" err="1"/>
              <a:t>vulputate</a:t>
            </a:r>
            <a:r>
              <a:rPr lang="en-US"/>
              <a:t> at vitae ligula. </a:t>
            </a:r>
            <a:r>
              <a:rPr lang="en-US" err="1"/>
              <a:t>Phasellus</a:t>
            </a:r>
            <a:r>
              <a:rPr lang="en-US"/>
              <a:t> </a:t>
            </a:r>
            <a:r>
              <a:rPr lang="en-US" err="1"/>
              <a:t>bibendum</a:t>
            </a:r>
            <a:r>
              <a:rPr lang="en-US"/>
              <a:t> sit</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76675" y="5588725"/>
            <a:ext cx="720000" cy="720000"/>
          </a:xfrm>
          <a:prstGeom prst="rect">
            <a:avLst/>
          </a:prstGeom>
        </p:spPr>
      </p:pic>
      <p:cxnSp>
        <p:nvCxnSpPr>
          <p:cNvPr id="6" name="Straight Connector 5"/>
          <p:cNvCxnSpPr/>
          <p:nvPr userDrawn="1"/>
        </p:nvCxnSpPr>
        <p:spPr>
          <a:xfrm>
            <a:off x="701749" y="1950239"/>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5682343" y="-279918"/>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3988460024"/>
      </p:ext>
    </p:extLst>
  </p:cSld>
  <p:clrMapOvr>
    <a:masterClrMapping/>
  </p:clrMapOvr>
  <p:extLst>
    <p:ext uri="{DCECCB84-F9BA-43D5-87BE-67443E8EF086}">
      <p15:sldGuideLst xmlns:p15="http://schemas.microsoft.com/office/powerpoint/2012/main">
        <p15:guide id="1" orient="horz" pos="346">
          <p15:clr>
            <a:srgbClr val="FBAE40"/>
          </p15:clr>
        </p15:guide>
        <p15:guide id="2" pos="438">
          <p15:clr>
            <a:srgbClr val="FBAE40"/>
          </p15:clr>
        </p15:guide>
        <p15:guide id="3" pos="7242">
          <p15:clr>
            <a:srgbClr val="FBAE40"/>
          </p15:clr>
        </p15:guide>
        <p15:guide id="4" pos="3838">
          <p15:clr>
            <a:srgbClr val="FBAE40"/>
          </p15:clr>
        </p15:guide>
        <p15:guide id="5" orient="horz" pos="3974">
          <p15:clr>
            <a:srgbClr val="FBAE40"/>
          </p15:clr>
        </p15:guide>
        <p15:guide id="6" orient="horz" pos="214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2 images and text">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701750" y="1759417"/>
            <a:ext cx="5033888" cy="1379437"/>
          </a:xfrm>
          <a:prstGeom prst="rect">
            <a:avLst/>
          </a:prstGeom>
        </p:spPr>
        <p:txBody>
          <a:bodyPr vert="horz" lIns="0" tIns="0" rIns="0" bIns="0"/>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400" b="0" i="0">
                <a:solidFill>
                  <a:schemeClr val="tx1"/>
                </a:solidFill>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a:t>
            </a:r>
          </a:p>
        </p:txBody>
      </p:sp>
      <p:sp>
        <p:nvSpPr>
          <p:cNvPr id="16" name="Text Placeholder 7"/>
          <p:cNvSpPr>
            <a:spLocks noGrp="1"/>
          </p:cNvSpPr>
          <p:nvPr>
            <p:ph type="body" sz="quarter" idx="11" hasCustomPrompt="1"/>
          </p:nvPr>
        </p:nvSpPr>
        <p:spPr>
          <a:xfrm>
            <a:off x="701749" y="918367"/>
            <a:ext cx="5033889" cy="567535"/>
          </a:xfrm>
          <a:prstGeom prst="rect">
            <a:avLst/>
          </a:prstGeom>
          <a:ln w="12700">
            <a:noFill/>
          </a:ln>
        </p:spPr>
        <p:txBody>
          <a:bodyPr vert="horz" lIns="0" tIns="0" rIns="0" bIns="0"/>
          <a:lstStyle>
            <a:lvl1pPr marL="0" marR="0" indent="0" algn="l" defTabSz="457200" rtl="0" eaLnBrk="1" fontAlgn="auto" latinLnBrk="0" hangingPunct="1">
              <a:lnSpc>
                <a:spcPct val="100000"/>
              </a:lnSpc>
              <a:spcBef>
                <a:spcPts val="400"/>
              </a:spcBef>
              <a:spcAft>
                <a:spcPts val="300"/>
              </a:spcAft>
              <a:buClrTx/>
              <a:buSzTx/>
              <a:buFont typeface="Arial"/>
              <a:buNone/>
              <a:tabLst/>
              <a:defRPr sz="2000" b="0" i="0" baseline="0">
                <a:solidFill>
                  <a:srgbClr val="0070C0"/>
                </a:solidFill>
                <a:latin typeface="Heading 2"/>
                <a:cs typeface="Arial"/>
              </a:defRPr>
            </a:lvl1pPr>
            <a:lvl2pPr marL="457200" indent="0">
              <a:buNone/>
              <a:defRPr sz="1600" baseline="0"/>
            </a:lvl2pPr>
          </a:lstStyle>
          <a:p>
            <a:r>
              <a:rPr lang="en-GB"/>
              <a:t>This layout has two images with copy</a:t>
            </a:r>
          </a:p>
          <a:p>
            <a:pPr lvl="0"/>
            <a:endParaRPr lang="en-US"/>
          </a:p>
        </p:txBody>
      </p:sp>
      <p:sp>
        <p:nvSpPr>
          <p:cNvPr id="3" name="Picture Placeholder 2"/>
          <p:cNvSpPr>
            <a:spLocks noGrp="1"/>
          </p:cNvSpPr>
          <p:nvPr>
            <p:ph type="pic" sz="quarter" idx="12" hasCustomPrompt="1"/>
          </p:nvPr>
        </p:nvSpPr>
        <p:spPr>
          <a:xfrm>
            <a:off x="6096000" y="2138"/>
            <a:ext cx="6096000" cy="3420000"/>
          </a:xfrm>
          <a:prstGeom prst="rect">
            <a:avLst/>
          </a:prstGeom>
        </p:spPr>
        <p:txBody>
          <a:bodyPr tIns="1080000"/>
          <a:lstStyle>
            <a:lvl1pPr marL="0" marR="0" indent="0" algn="ctr" defTabSz="457200" rtl="0" eaLnBrk="1" fontAlgn="auto" latinLnBrk="0" hangingPunct="1">
              <a:lnSpc>
                <a:spcPct val="100000"/>
              </a:lnSpc>
              <a:spcBef>
                <a:spcPct val="20000"/>
              </a:spcBef>
              <a:spcAft>
                <a:spcPts val="0"/>
              </a:spcAft>
              <a:buClrTx/>
              <a:buSzTx/>
              <a:buFont typeface="Arial"/>
              <a:buNone/>
              <a:tabLst/>
              <a:defRPr sz="1600">
                <a:solidFill>
                  <a:schemeClr val="bg1">
                    <a:lumMod val="50000"/>
                  </a:schemeClr>
                </a:solidFill>
              </a:defRPr>
            </a:lvl1pPr>
          </a:lstStyle>
          <a:p>
            <a:r>
              <a:rPr lang="en-GB"/>
              <a:t>Insert picture click on the icon</a:t>
            </a:r>
          </a:p>
        </p:txBody>
      </p:sp>
      <p:sp>
        <p:nvSpPr>
          <p:cNvPr id="10" name="Picture Placeholder 2"/>
          <p:cNvSpPr>
            <a:spLocks noGrp="1"/>
          </p:cNvSpPr>
          <p:nvPr>
            <p:ph type="pic" sz="quarter" idx="13" hasCustomPrompt="1"/>
          </p:nvPr>
        </p:nvSpPr>
        <p:spPr>
          <a:xfrm>
            <a:off x="0" y="3429525"/>
            <a:ext cx="6096000" cy="3420000"/>
          </a:xfrm>
          <a:prstGeom prst="rect">
            <a:avLst/>
          </a:prstGeom>
        </p:spPr>
        <p:txBody>
          <a:bodyPr tIns="1080000"/>
          <a:lstStyle>
            <a:lvl1pPr marL="0" indent="0" algn="ctr">
              <a:buNone/>
              <a:defRPr sz="1600">
                <a:solidFill>
                  <a:schemeClr val="bg1">
                    <a:lumMod val="50000"/>
                  </a:schemeClr>
                </a:solidFill>
              </a:defRPr>
            </a:lvl1pPr>
          </a:lstStyle>
          <a:p>
            <a:r>
              <a:rPr lang="en-GB"/>
              <a:t>Insert picture click on the icon</a:t>
            </a:r>
          </a:p>
        </p:txBody>
      </p:sp>
      <p:sp>
        <p:nvSpPr>
          <p:cNvPr id="11" name="Text Placeholder 7"/>
          <p:cNvSpPr>
            <a:spLocks noGrp="1"/>
          </p:cNvSpPr>
          <p:nvPr>
            <p:ph type="body" sz="quarter" idx="14" hasCustomPrompt="1"/>
          </p:nvPr>
        </p:nvSpPr>
        <p:spPr>
          <a:xfrm>
            <a:off x="6456364" y="3968750"/>
            <a:ext cx="5049836" cy="2339975"/>
          </a:xfrm>
          <a:prstGeom prst="rect">
            <a:avLst/>
          </a:prstGeom>
        </p:spPr>
        <p:txBody>
          <a:bodyPr vert="horz" lIns="0" tIns="0" rIns="0" bIns="0"/>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400" b="0" i="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a:t>
            </a:r>
          </a:p>
        </p:txBody>
      </p:sp>
      <p:cxnSp>
        <p:nvCxnSpPr>
          <p:cNvPr id="12" name="Straight Connector 11"/>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0540307"/>
      </p:ext>
    </p:extLst>
  </p:cSld>
  <p:clrMapOvr>
    <a:masterClrMapping/>
  </p:clrMapOvr>
  <p:extLst>
    <p:ext uri="{DCECCB84-F9BA-43D5-87BE-67443E8EF086}">
      <p15:sldGuideLst xmlns:p15="http://schemas.microsoft.com/office/powerpoint/2012/main">
        <p15:guide id="1" pos="3840" userDrawn="1">
          <p15:clr>
            <a:srgbClr val="FBAE40"/>
          </p15:clr>
        </p15:guide>
        <p15:guide id="2" pos="438" userDrawn="1">
          <p15:clr>
            <a:srgbClr val="FBAE40"/>
          </p15:clr>
        </p15:guide>
        <p15:guide id="3" pos="4067" userDrawn="1">
          <p15:clr>
            <a:srgbClr val="FBAE40"/>
          </p15:clr>
        </p15:guide>
        <p15:guide id="4" pos="3613" userDrawn="1">
          <p15:clr>
            <a:srgbClr val="FBAE40"/>
          </p15:clr>
        </p15:guide>
        <p15:guide id="5" pos="7242" userDrawn="1">
          <p15:clr>
            <a:srgbClr val="FBAE40"/>
          </p15:clr>
        </p15:guide>
        <p15:guide id="6" orient="horz" pos="2160" userDrawn="1">
          <p15:clr>
            <a:srgbClr val="FBAE40"/>
          </p15:clr>
        </p15:guide>
        <p15:guide id="7" orient="horz" pos="572" userDrawn="1">
          <p15:clr>
            <a:srgbClr val="FBAE40"/>
          </p15:clr>
        </p15:guide>
        <p15:guide id="8" orient="horz" pos="3974" userDrawn="1">
          <p15:clr>
            <a:srgbClr val="FBAE40"/>
          </p15:clr>
        </p15:guide>
        <p15:guide id="9" orient="horz" pos="2500" userDrawn="1">
          <p15:clr>
            <a:srgbClr val="FBAE40"/>
          </p15:clr>
        </p15:guide>
        <p15:guide id="10" orient="horz" pos="343" userDrawn="1">
          <p15:clr>
            <a:srgbClr val="FBAE40"/>
          </p15:clr>
        </p15:guide>
        <p15:guide id="11" orient="horz" pos="3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asic page with im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712788" y="900249"/>
            <a:ext cx="5022850" cy="790327"/>
          </a:xfrm>
          <a:prstGeom prst="rect">
            <a:avLst/>
          </a:prstGeom>
        </p:spPr>
        <p:txBody>
          <a:bodyPr lIns="0" tIns="0" rIns="0" bIns="0"/>
          <a:lstStyle>
            <a:lvl1pPr marL="0" indent="0" algn="l">
              <a:buNone/>
              <a:defRPr sz="2600" baseline="0">
                <a:solidFill>
                  <a:srgbClr val="0070C0"/>
                </a:solidFill>
                <a:latin typeface="+mj-lt"/>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basic page with an image on the right.</a:t>
            </a:r>
            <a:endParaRPr lang="en-GB"/>
          </a:p>
        </p:txBody>
      </p:sp>
      <p:sp>
        <p:nvSpPr>
          <p:cNvPr id="10" name="Text Placeholder 7"/>
          <p:cNvSpPr>
            <a:spLocks noGrp="1"/>
          </p:cNvSpPr>
          <p:nvPr>
            <p:ph type="body" sz="quarter" idx="10" hasCustomPrompt="1"/>
          </p:nvPr>
        </p:nvSpPr>
        <p:spPr>
          <a:xfrm>
            <a:off x="712788" y="3049435"/>
            <a:ext cx="5022850" cy="3259288"/>
          </a:xfrm>
          <a:prstGeom prst="rect">
            <a:avLst/>
          </a:prstGeom>
        </p:spPr>
        <p:txBody>
          <a:bodyPr vert="horz" wrap="square" lIns="0" tIns="0" rIns="0" bIns="0" numCol="1" spcCol="720000">
            <a:noAutofit/>
          </a:bodyPr>
          <a:lstStyle>
            <a:lvl1pPr marL="0" marR="0" indent="0" algn="l" defTabSz="457200" rtl="0" eaLnBrk="1" fontAlgn="auto" latinLnBrk="0" hangingPunct="1">
              <a:lnSpc>
                <a:spcPts val="2200"/>
              </a:lnSpc>
              <a:spcBef>
                <a:spcPts val="1200"/>
              </a:spcBef>
              <a:spcAft>
                <a:spcPts val="300"/>
              </a:spcAft>
              <a:buClrTx/>
              <a:buSzTx/>
              <a:buFont typeface="Arial"/>
              <a:buNone/>
              <a:tabLst/>
              <a:defRPr lang="en-GB" sz="1400" b="0" i="0" baseline="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Scio </a:t>
            </a:r>
            <a:r>
              <a:rPr lang="en-GB" err="1"/>
              <a:t>enim</a:t>
            </a:r>
            <a:r>
              <a:rPr lang="en-GB"/>
              <a:t> </a:t>
            </a:r>
            <a:r>
              <a:rPr lang="en-GB" err="1"/>
              <a:t>esse</a:t>
            </a:r>
            <a:r>
              <a:rPr lang="en-GB"/>
              <a:t> </a:t>
            </a:r>
            <a:r>
              <a:rPr lang="en-GB" err="1"/>
              <a:t>quosdam</a:t>
            </a:r>
            <a:r>
              <a:rPr lang="en-GB"/>
              <a:t>, qui </a:t>
            </a:r>
            <a:r>
              <a:rPr lang="en-GB" err="1"/>
              <a:t>quavis</a:t>
            </a:r>
            <a:r>
              <a:rPr lang="en-GB"/>
              <a:t> lingua </a:t>
            </a:r>
            <a:r>
              <a:rPr lang="en-GB" err="1"/>
              <a:t>philosophari</a:t>
            </a:r>
            <a:r>
              <a:rPr lang="en-GB"/>
              <a:t> </a:t>
            </a:r>
            <a:r>
              <a:rPr lang="en-GB" err="1"/>
              <a:t>possint</a:t>
            </a:r>
            <a:r>
              <a:rPr lang="en-GB"/>
              <a:t>; </a:t>
            </a:r>
            <a:r>
              <a:rPr lang="en-GB" err="1"/>
              <a:t>Nescio</a:t>
            </a:r>
            <a:r>
              <a:rPr lang="en-GB"/>
              <a:t> quo </a:t>
            </a:r>
            <a:r>
              <a:rPr lang="en-GB" err="1"/>
              <a:t>modo</a:t>
            </a:r>
            <a:r>
              <a:rPr lang="en-GB"/>
              <a:t> </a:t>
            </a:r>
            <a:r>
              <a:rPr lang="en-GB" err="1"/>
              <a:t>praetervolavit</a:t>
            </a:r>
            <a:r>
              <a:rPr lang="en-GB"/>
              <a:t> </a:t>
            </a:r>
            <a:r>
              <a:rPr lang="en-GB" err="1"/>
              <a:t>oratio</a:t>
            </a:r>
            <a:r>
              <a:rPr lang="en-GB"/>
              <a:t>. </a:t>
            </a:r>
            <a:r>
              <a:rPr lang="en-GB" err="1"/>
              <a:t>Ita</a:t>
            </a:r>
            <a:r>
              <a:rPr lang="en-GB"/>
              <a:t> </a:t>
            </a:r>
            <a:r>
              <a:rPr lang="en-GB" err="1"/>
              <a:t>graviter</a:t>
            </a:r>
            <a:r>
              <a:rPr lang="en-GB"/>
              <a:t> et severe </a:t>
            </a:r>
            <a:r>
              <a:rPr lang="en-GB" err="1"/>
              <a:t>voluptatem</a:t>
            </a:r>
            <a:r>
              <a:rPr lang="en-GB"/>
              <a:t> </a:t>
            </a:r>
            <a:r>
              <a:rPr lang="en-GB" err="1"/>
              <a:t>secrevit</a:t>
            </a:r>
            <a:r>
              <a:rPr lang="en-GB"/>
              <a:t> a bono. Duo </a:t>
            </a:r>
            <a:r>
              <a:rPr lang="en-GB" err="1"/>
              <a:t>Reges</a:t>
            </a:r>
            <a:r>
              <a:rPr lang="en-GB"/>
              <a:t>: </a:t>
            </a:r>
            <a:r>
              <a:rPr lang="en-GB" err="1"/>
              <a:t>constructio</a:t>
            </a:r>
            <a:r>
              <a:rPr lang="en-GB"/>
              <a:t> </a:t>
            </a:r>
            <a:r>
              <a:rPr lang="en-GB" err="1"/>
              <a:t>interrete</a:t>
            </a:r>
            <a:r>
              <a:rPr lang="en-GB"/>
              <a:t>. </a:t>
            </a:r>
            <a:r>
              <a:rPr lang="en-GB" err="1"/>
              <a:t>Negat</a:t>
            </a:r>
            <a:r>
              <a:rPr lang="en-GB"/>
              <a:t> </a:t>
            </a:r>
            <a:r>
              <a:rPr lang="en-GB" err="1"/>
              <a:t>enim</a:t>
            </a:r>
            <a:r>
              <a:rPr lang="en-GB"/>
              <a:t> </a:t>
            </a:r>
            <a:r>
              <a:rPr lang="en-GB" err="1"/>
              <a:t>summo</a:t>
            </a:r>
            <a:r>
              <a:rPr lang="en-GB"/>
              <a:t> bono </a:t>
            </a:r>
            <a:r>
              <a:rPr lang="en-GB" err="1"/>
              <a:t>afferre</a:t>
            </a:r>
            <a:r>
              <a:rPr lang="en-GB"/>
              <a:t> </a:t>
            </a:r>
            <a:r>
              <a:rPr lang="en-GB" err="1"/>
              <a:t>incrementum</a:t>
            </a:r>
            <a:r>
              <a:rPr lang="en-GB"/>
              <a:t> diem. </a:t>
            </a:r>
            <a:r>
              <a:rPr lang="en-GB" err="1"/>
              <a:t>Sed</a:t>
            </a:r>
            <a:r>
              <a:rPr lang="en-GB"/>
              <a:t> quid ages tandem, </a:t>
            </a:r>
            <a:r>
              <a:rPr lang="en-GB" err="1"/>
              <a:t>si</a:t>
            </a:r>
            <a:r>
              <a:rPr lang="en-GB"/>
              <a:t> </a:t>
            </a:r>
            <a:r>
              <a:rPr lang="en-GB" err="1"/>
              <a:t>utilitas</a:t>
            </a:r>
            <a:r>
              <a:rPr lang="en-GB"/>
              <a:t> ab </a:t>
            </a:r>
            <a:r>
              <a:rPr lang="en-GB" err="1"/>
              <a:t>amicitia</a:t>
            </a:r>
            <a:r>
              <a:rPr lang="en-GB"/>
              <a:t>, </a:t>
            </a:r>
            <a:r>
              <a:rPr lang="en-GB" err="1"/>
              <a:t>ut</a:t>
            </a:r>
            <a:r>
              <a:rPr lang="en-GB"/>
              <a:t> fit </a:t>
            </a:r>
            <a:r>
              <a:rPr lang="en-GB" err="1"/>
              <a:t>saepe</a:t>
            </a:r>
            <a:r>
              <a:rPr lang="en-GB"/>
              <a:t>, </a:t>
            </a:r>
            <a:r>
              <a:rPr lang="en-GB" err="1"/>
              <a:t>defecerit</a:t>
            </a:r>
            <a:r>
              <a:rPr lang="en-GB"/>
              <a:t>? </a:t>
            </a:r>
          </a:p>
        </p:txBody>
      </p:sp>
      <p:sp>
        <p:nvSpPr>
          <p:cNvPr id="11" name="Picture Placeholder 2"/>
          <p:cNvSpPr>
            <a:spLocks noGrp="1"/>
          </p:cNvSpPr>
          <p:nvPr>
            <p:ph type="pic" sz="quarter" idx="12" hasCustomPrompt="1"/>
          </p:nvPr>
        </p:nvSpPr>
        <p:spPr>
          <a:xfrm>
            <a:off x="6443662" y="900249"/>
            <a:ext cx="5060951" cy="5408476"/>
          </a:xfrm>
          <a:prstGeom prst="rect">
            <a:avLst/>
          </a:prstGeom>
          <a:solidFill>
            <a:schemeClr val="bg1">
              <a:alpha val="80000"/>
            </a:schemeClr>
          </a:solidFill>
        </p:spPr>
        <p:txBody>
          <a:bodyPr tIns="2124000" anchor="t"/>
          <a:lstStyle>
            <a:lvl1pPr marL="0" indent="0" algn="ctr">
              <a:buFont typeface="Arial" panose="020B0604020202020204" pitchFamily="34" charset="0"/>
              <a:buNone/>
              <a:defRPr sz="1600" baseline="0">
                <a:solidFill>
                  <a:schemeClr val="bg1">
                    <a:lumMod val="50000"/>
                  </a:schemeClr>
                </a:solidFill>
              </a:defRPr>
            </a:lvl1pPr>
          </a:lstStyle>
          <a:p>
            <a:r>
              <a:rPr lang="en-GB"/>
              <a:t>Insert picture click icon</a:t>
            </a:r>
          </a:p>
        </p:txBody>
      </p:sp>
      <p:sp>
        <p:nvSpPr>
          <p:cNvPr id="7" name="Text Placeholder 7"/>
          <p:cNvSpPr>
            <a:spLocks noGrp="1"/>
          </p:cNvSpPr>
          <p:nvPr>
            <p:ph type="body" sz="quarter" idx="13" hasCustomPrompt="1"/>
          </p:nvPr>
        </p:nvSpPr>
        <p:spPr>
          <a:xfrm>
            <a:off x="712788" y="2151663"/>
            <a:ext cx="5022850" cy="559777"/>
          </a:xfrm>
          <a:prstGeom prst="rect">
            <a:avLst/>
          </a:prstGeom>
        </p:spPr>
        <p:txBody>
          <a:bodyPr vert="horz" wrap="square" lIns="0" tIns="0" rIns="0" bIns="0" numCol="1" spcCol="720000">
            <a:noAutofit/>
          </a:bodyPr>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600" b="1" i="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a:t>
            </a:r>
          </a:p>
        </p:txBody>
      </p:sp>
      <p:cxnSp>
        <p:nvCxnSpPr>
          <p:cNvPr id="12" name="Straight Connector 11"/>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2695969"/>
      </p:ext>
    </p:extLst>
  </p:cSld>
  <p:clrMapOvr>
    <a:masterClrMapping/>
  </p:clrMapOvr>
  <p:extLst>
    <p:ext uri="{DCECCB84-F9BA-43D5-87BE-67443E8EF086}">
      <p15:sldGuideLst xmlns:p15="http://schemas.microsoft.com/office/powerpoint/2012/main">
        <p15:guide id="1" orient="horz" pos="572" userDrawn="1">
          <p15:clr>
            <a:srgbClr val="FBAE40"/>
          </p15:clr>
        </p15:guide>
        <p15:guide id="2" pos="3613" userDrawn="1">
          <p15:clr>
            <a:srgbClr val="FBAE40"/>
          </p15:clr>
        </p15:guide>
        <p15:guide id="3" pos="3831" userDrawn="1">
          <p15:clr>
            <a:srgbClr val="FBAE40"/>
          </p15:clr>
        </p15:guide>
        <p15:guide id="4" pos="449" userDrawn="1">
          <p15:clr>
            <a:srgbClr val="FBAE40"/>
          </p15:clr>
        </p15:guide>
        <p15:guide id="5" pos="7240" userDrawn="1">
          <p15:clr>
            <a:srgbClr val="FBAE40"/>
          </p15:clr>
        </p15:guide>
        <p15:guide id="6" pos="7247" userDrawn="1">
          <p15:clr>
            <a:srgbClr val="FBAE40"/>
          </p15:clr>
        </p15:guide>
        <p15:guide id="7" pos="4059" userDrawn="1">
          <p15:clr>
            <a:srgbClr val="FBAE40"/>
          </p15:clr>
        </p15:guide>
        <p15:guide id="8" orient="horz" pos="2157" userDrawn="1">
          <p15:clr>
            <a:srgbClr val="FBAE40"/>
          </p15:clr>
        </p15:guide>
        <p15:guide id="9" orient="horz" pos="348" userDrawn="1">
          <p15:clr>
            <a:srgbClr val="FBAE40"/>
          </p15:clr>
        </p15:guide>
        <p15:guide id="10" orient="horz" pos="397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asic page with im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701749" y="900249"/>
            <a:ext cx="8285497" cy="790327"/>
          </a:xfrm>
          <a:prstGeom prst="rect">
            <a:avLst/>
          </a:prstGeom>
        </p:spPr>
        <p:txBody>
          <a:bodyPr lIns="0" tIns="0" rIns="0" bIns="0"/>
          <a:lstStyle>
            <a:lvl1pPr marL="0" indent="0" algn="l">
              <a:buNone/>
              <a:defRPr sz="2600" baseline="0">
                <a:solidFill>
                  <a:srgbClr val="0070C0"/>
                </a:solidFill>
                <a:latin typeface="+mj-lt"/>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for tables, graphs and other media.</a:t>
            </a:r>
            <a:endParaRPr lang="en-GB"/>
          </a:p>
        </p:txBody>
      </p:sp>
      <p:sp>
        <p:nvSpPr>
          <p:cNvPr id="7" name="Content Placeholder 2"/>
          <p:cNvSpPr>
            <a:spLocks noGrp="1"/>
          </p:cNvSpPr>
          <p:nvPr>
            <p:ph sz="quarter" idx="15" hasCustomPrompt="1"/>
          </p:nvPr>
        </p:nvSpPr>
        <p:spPr>
          <a:xfrm>
            <a:off x="712787" y="2090117"/>
            <a:ext cx="10783887" cy="4218608"/>
          </a:xfrm>
          <a:prstGeom prst="rect">
            <a:avLst/>
          </a:prstGeom>
        </p:spPr>
        <p:txBody>
          <a:bodyPr tIns="864000"/>
          <a:lstStyle>
            <a:lvl1pPr marL="0" indent="0" algn="ctr">
              <a:buNone/>
              <a:defRPr sz="1600" baseline="0">
                <a:solidFill>
                  <a:schemeClr val="bg1">
                    <a:lumMod val="50000"/>
                  </a:schemeClr>
                </a:solidFill>
              </a:defRPr>
            </a:lvl1pPr>
          </a:lstStyle>
          <a:p>
            <a:pPr lvl="0"/>
            <a:r>
              <a:rPr lang="en-US"/>
              <a:t>Insert graph or table click on the icon</a:t>
            </a:r>
            <a:endParaRPr lang="en-GB"/>
          </a:p>
        </p:txBody>
      </p:sp>
      <p:cxnSp>
        <p:nvCxnSpPr>
          <p:cNvPr id="6" name="Straight Connector 5"/>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3747564"/>
      </p:ext>
    </p:extLst>
  </p:cSld>
  <p:clrMapOvr>
    <a:masterClrMapping/>
  </p:clrMapOvr>
  <p:extLst>
    <p:ext uri="{DCECCB84-F9BA-43D5-87BE-67443E8EF086}">
      <p15:sldGuideLst xmlns:p15="http://schemas.microsoft.com/office/powerpoint/2012/main">
        <p15:guide id="1" orient="horz" pos="572">
          <p15:clr>
            <a:srgbClr val="FBAE40"/>
          </p15:clr>
        </p15:guide>
        <p15:guide id="2" pos="3613">
          <p15:clr>
            <a:srgbClr val="FBAE40"/>
          </p15:clr>
        </p15:guide>
        <p15:guide id="3" pos="3831">
          <p15:clr>
            <a:srgbClr val="FBAE40"/>
          </p15:clr>
        </p15:guide>
        <p15:guide id="4" pos="449">
          <p15:clr>
            <a:srgbClr val="FBAE40"/>
          </p15:clr>
        </p15:guide>
        <p15:guide id="5" pos="7240">
          <p15:clr>
            <a:srgbClr val="FBAE40"/>
          </p15:clr>
        </p15:guide>
        <p15:guide id="6" pos="7247">
          <p15:clr>
            <a:srgbClr val="FBAE40"/>
          </p15:clr>
        </p15:guide>
        <p15:guide id="7" pos="4059">
          <p15:clr>
            <a:srgbClr val="FBAE40"/>
          </p15:clr>
        </p15:guide>
        <p15:guide id="8" orient="horz" pos="2157">
          <p15:clr>
            <a:srgbClr val="FBAE40"/>
          </p15:clr>
        </p15:guide>
        <p15:guide id="9" orient="horz" pos="348">
          <p15:clr>
            <a:srgbClr val="FBAE40"/>
          </p15:clr>
        </p15:guide>
        <p15:guide id="10" orient="horz" pos="397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p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1768476" y="908050"/>
            <a:ext cx="8655050" cy="729790"/>
          </a:xfrm>
          <a:prstGeom prst="rect">
            <a:avLst/>
          </a:prstGeom>
        </p:spPr>
        <p:txBody>
          <a:bodyPr lIns="0" tIns="0" rIns="0" bIns="0"/>
          <a:lstStyle>
            <a:lvl1pPr marL="0" indent="0" algn="ctr">
              <a:buNone/>
              <a:defRPr sz="2600">
                <a:solidFill>
                  <a:srgbClr val="0070C0"/>
                </a:solidFill>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for tables, graphs and other media.</a:t>
            </a:r>
            <a:endParaRPr lang="en-GB"/>
          </a:p>
        </p:txBody>
      </p:sp>
      <p:sp>
        <p:nvSpPr>
          <p:cNvPr id="17" name="Text Placeholder 7"/>
          <p:cNvSpPr>
            <a:spLocks noGrp="1"/>
          </p:cNvSpPr>
          <p:nvPr>
            <p:ph type="body" sz="quarter" idx="14" hasCustomPrompt="1"/>
          </p:nvPr>
        </p:nvSpPr>
        <p:spPr>
          <a:xfrm>
            <a:off x="1768476" y="1678676"/>
            <a:ext cx="8655050" cy="720367"/>
          </a:xfrm>
          <a:prstGeom prst="rect">
            <a:avLst/>
          </a:prstGeom>
        </p:spPr>
        <p:txBody>
          <a:bodyPr vert="horz" lIns="0" tIns="180000" rIns="0" bIns="0">
            <a:spAutoFit/>
          </a:bodyPr>
          <a:lstStyle>
            <a:lvl1pPr marL="0" marR="0" indent="0" algn="ctr" defTabSz="457200" rtl="0" eaLnBrk="1" fontAlgn="auto" latinLnBrk="0" hangingPunct="1">
              <a:lnSpc>
                <a:spcPts val="2100"/>
              </a:lnSpc>
              <a:spcBef>
                <a:spcPts val="1200"/>
              </a:spcBef>
              <a:spcAft>
                <a:spcPts val="300"/>
              </a:spcAft>
              <a:buClrTx/>
              <a:buSzTx/>
              <a:buFont typeface="Arial"/>
              <a:buNone/>
              <a:tabLst/>
              <a:defRPr lang="en-GB" sz="1800" b="0" i="0">
                <a:solidFill>
                  <a:schemeClr val="tx1">
                    <a:lumMod val="65000"/>
                    <a:lumOff val="35000"/>
                  </a:schemeClr>
                </a:solidFill>
                <a:effectLs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22" name="Straight Connector 21"/>
          <p:cNvCxnSpPr/>
          <p:nvPr userDrawn="1"/>
        </p:nvCxnSpPr>
        <p:spPr>
          <a:xfrm>
            <a:off x="5456572" y="501126"/>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sz="quarter" idx="15" hasCustomPrompt="1"/>
          </p:nvPr>
        </p:nvSpPr>
        <p:spPr>
          <a:xfrm>
            <a:off x="695325" y="2786063"/>
            <a:ext cx="10801350" cy="3522662"/>
          </a:xfrm>
          <a:prstGeom prst="rect">
            <a:avLst/>
          </a:prstGeom>
        </p:spPr>
        <p:txBody>
          <a:bodyPr tIns="864000"/>
          <a:lstStyle>
            <a:lvl1pPr marL="0" indent="0" algn="ctr">
              <a:buNone/>
              <a:defRPr sz="1600" baseline="0">
                <a:solidFill>
                  <a:schemeClr val="bg1">
                    <a:lumMod val="50000"/>
                  </a:schemeClr>
                </a:solidFill>
              </a:defRPr>
            </a:lvl1pPr>
          </a:lstStyle>
          <a:p>
            <a:pPr lvl="0"/>
            <a:r>
              <a:rPr lang="en-US"/>
              <a:t>Insert graph or table click on the icon</a:t>
            </a:r>
            <a:endParaRPr lang="en-GB"/>
          </a:p>
        </p:txBody>
      </p:sp>
    </p:spTree>
    <p:extLst>
      <p:ext uri="{BB962C8B-B14F-4D97-AF65-F5344CB8AC3E}">
        <p14:creationId xmlns:p14="http://schemas.microsoft.com/office/powerpoint/2010/main" val="4715488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613" userDrawn="1">
          <p15:clr>
            <a:srgbClr val="FBAE40"/>
          </p15:clr>
        </p15:guide>
        <p15:guide id="4" pos="4067" userDrawn="1">
          <p15:clr>
            <a:srgbClr val="FBAE40"/>
          </p15:clr>
        </p15:guide>
        <p15:guide id="5" pos="438" userDrawn="1">
          <p15:clr>
            <a:srgbClr val="FBAE40"/>
          </p15:clr>
        </p15:guide>
        <p15:guide id="6" pos="7242" userDrawn="1">
          <p15:clr>
            <a:srgbClr val="FBAE40"/>
          </p15:clr>
        </p15:guide>
        <p15:guide id="7" orient="horz" pos="3974" userDrawn="1">
          <p15:clr>
            <a:srgbClr val="FBAE40"/>
          </p15:clr>
        </p15:guide>
        <p15:guide id="8" orient="horz" pos="572" userDrawn="1">
          <p15:clr>
            <a:srgbClr val="FBAE40"/>
          </p15:clr>
        </p15:guide>
        <p15:guide id="9" orient="horz" pos="34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End page">
    <p:spTree>
      <p:nvGrpSpPr>
        <p:cNvPr id="1" name=""/>
        <p:cNvGrpSpPr/>
        <p:nvPr/>
      </p:nvGrpSpPr>
      <p:grpSpPr>
        <a:xfrm>
          <a:off x="0" y="0"/>
          <a:ext cx="0" cy="0"/>
          <a:chOff x="0" y="0"/>
          <a:chExt cx="0" cy="0"/>
        </a:xfrm>
      </p:grpSpPr>
      <p:pic>
        <p:nvPicPr>
          <p:cNvPr id="13" name="Picture 12" descr="A picture containing person, person, young, sitting&#10;&#10;Description automatically generated">
            <a:extLst>
              <a:ext uri="{FF2B5EF4-FFF2-40B4-BE49-F238E27FC236}">
                <a16:creationId xmlns:a16="http://schemas.microsoft.com/office/drawing/2014/main" id="{FECD27C3-B85A-4A5A-9E8E-D1D82FE4D141}"/>
              </a:ext>
            </a:extLst>
          </p:cNvPr>
          <p:cNvPicPr>
            <a:picLocks noChangeAspect="1"/>
          </p:cNvPicPr>
          <p:nvPr userDrawn="1"/>
        </p:nvPicPr>
        <p:blipFill rotWithShape="1">
          <a:blip r:embed="rId2"/>
          <a:srcRect t="15717"/>
          <a:stretch/>
        </p:blipFill>
        <p:spPr>
          <a:xfrm>
            <a:off x="0" y="-2"/>
            <a:ext cx="12192000" cy="6858002"/>
          </a:xfrm>
          <a:prstGeom prst="rect">
            <a:avLst/>
          </a:prstGeom>
        </p:spPr>
      </p:pic>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628000" rIns="3600000"/>
          <a:lstStyle>
            <a:lvl1pPr marL="0" indent="0" algn="l">
              <a:lnSpc>
                <a:spcPts val="4600"/>
              </a:lnSpc>
              <a:buFont typeface="Arial" panose="020B0604020202020204" pitchFamily="34" charset="0"/>
              <a:buNone/>
              <a:defRPr lang="fr-FR" sz="3600" b="0" i="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Nunc </a:t>
            </a:r>
            <a:r>
              <a:rPr lang="en-US" err="1"/>
              <a:t>ut</a:t>
            </a:r>
            <a:r>
              <a:rPr lang="en-US"/>
              <a:t> </a:t>
            </a:r>
            <a:r>
              <a:rPr lang="en-US" err="1"/>
              <a:t>elit</a:t>
            </a:r>
            <a:r>
              <a:rPr lang="en-US"/>
              <a:t> in mi </a:t>
            </a:r>
            <a:r>
              <a:rPr lang="en-US" err="1"/>
              <a:t>pretium</a:t>
            </a:r>
            <a:r>
              <a:rPr lang="en-US"/>
              <a:t> </a:t>
            </a:r>
            <a:r>
              <a:rPr lang="en-US" err="1"/>
              <a:t>vulputate</a:t>
            </a:r>
            <a:r>
              <a:rPr lang="en-US"/>
              <a:t> at vitae ligula. </a:t>
            </a:r>
            <a:r>
              <a:rPr lang="en-US" err="1"/>
              <a:t>Phasellus</a:t>
            </a:r>
            <a:r>
              <a:rPr lang="en-US"/>
              <a:t> </a:t>
            </a:r>
            <a:r>
              <a:rPr lang="en-US" err="1"/>
              <a:t>bibendum</a:t>
            </a:r>
            <a:r>
              <a:rPr lang="en-US"/>
              <a:t> sit</a:t>
            </a:r>
          </a:p>
        </p:txBody>
      </p:sp>
      <p:cxnSp>
        <p:nvCxnSpPr>
          <p:cNvPr id="6" name="Straight Connector 5"/>
          <p:cNvCxnSpPr/>
          <p:nvPr userDrawn="1"/>
        </p:nvCxnSpPr>
        <p:spPr>
          <a:xfrm>
            <a:off x="701749" y="231045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5682343" y="-279918"/>
            <a:ext cx="184731" cy="369332"/>
          </a:xfrm>
          <a:prstGeom prst="rect">
            <a:avLst/>
          </a:prstGeom>
          <a:noFill/>
        </p:spPr>
        <p:txBody>
          <a:bodyPr wrap="none" rtlCol="0">
            <a:spAutoFit/>
          </a:bodyPr>
          <a:lstStyle/>
          <a:p>
            <a:endParaRPr lang="en-GB"/>
          </a:p>
        </p:txBody>
      </p:sp>
      <p:pic>
        <p:nvPicPr>
          <p:cNvPr id="2" name="Picture 1">
            <a:extLst>
              <a:ext uri="{FF2B5EF4-FFF2-40B4-BE49-F238E27FC236}">
                <a16:creationId xmlns:a16="http://schemas.microsoft.com/office/drawing/2014/main" id="{294C11C1-F553-4AD6-A237-8E62E41F443A}"/>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10777600" y="5588723"/>
            <a:ext cx="720000" cy="720000"/>
          </a:xfrm>
          <a:prstGeom prst="rect">
            <a:avLst/>
          </a:prstGeom>
        </p:spPr>
      </p:pic>
    </p:spTree>
    <p:extLst>
      <p:ext uri="{BB962C8B-B14F-4D97-AF65-F5344CB8AC3E}">
        <p14:creationId xmlns:p14="http://schemas.microsoft.com/office/powerpoint/2010/main" val="1507954222"/>
      </p:ext>
    </p:extLst>
  </p:cSld>
  <p:clrMapOvr>
    <a:masterClrMapping/>
  </p:clrMapOvr>
  <p:extLst>
    <p:ext uri="{DCECCB84-F9BA-43D5-87BE-67443E8EF086}">
      <p15:sldGuideLst xmlns:p15="http://schemas.microsoft.com/office/powerpoint/2012/main">
        <p15:guide id="1" orient="horz" pos="346">
          <p15:clr>
            <a:srgbClr val="FBAE40"/>
          </p15:clr>
        </p15:guide>
        <p15:guide id="2" pos="438">
          <p15:clr>
            <a:srgbClr val="FBAE40"/>
          </p15:clr>
        </p15:guide>
        <p15:guide id="3" pos="7242">
          <p15:clr>
            <a:srgbClr val="FBAE40"/>
          </p15:clr>
        </p15:guide>
        <p15:guide id="4" pos="3838">
          <p15:clr>
            <a:srgbClr val="FBAE40"/>
          </p15:clr>
        </p15:guide>
        <p15:guide id="5" orient="horz" pos="3974">
          <p15:clr>
            <a:srgbClr val="FBAE40"/>
          </p15:clr>
        </p15:guide>
        <p15:guide id="6" orient="horz" pos="214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End page">
    <p:spTree>
      <p:nvGrpSpPr>
        <p:cNvPr id="1" name=""/>
        <p:cNvGrpSpPr/>
        <p:nvPr/>
      </p:nvGrpSpPr>
      <p:grpSpPr>
        <a:xfrm>
          <a:off x="0" y="0"/>
          <a:ext cx="0" cy="0"/>
          <a:chOff x="0" y="0"/>
          <a:chExt cx="0" cy="0"/>
        </a:xfrm>
      </p:grpSpPr>
      <p:pic>
        <p:nvPicPr>
          <p:cNvPr id="5" name="Picture 4" descr="A picture containing person, person, young, holding&#10;&#10;Description automatically generated">
            <a:extLst>
              <a:ext uri="{FF2B5EF4-FFF2-40B4-BE49-F238E27FC236}">
                <a16:creationId xmlns:a16="http://schemas.microsoft.com/office/drawing/2014/main" id="{76BEBD6E-1646-4E6D-9E11-FA063C987AED}"/>
              </a:ext>
            </a:extLst>
          </p:cNvPr>
          <p:cNvPicPr>
            <a:picLocks noChangeAspect="1"/>
          </p:cNvPicPr>
          <p:nvPr userDrawn="1"/>
        </p:nvPicPr>
        <p:blipFill rotWithShape="1">
          <a:blip r:embed="rId2"/>
          <a:srcRect t="15695"/>
          <a:stretch/>
        </p:blipFill>
        <p:spPr>
          <a:xfrm>
            <a:off x="0" y="-1"/>
            <a:ext cx="12192000" cy="6858001"/>
          </a:xfrm>
          <a:prstGeom prst="rect">
            <a:avLst/>
          </a:prstGeom>
        </p:spPr>
      </p:pic>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628000" rIns="3600000"/>
          <a:lstStyle>
            <a:lvl1pPr marL="0" indent="0" algn="l">
              <a:lnSpc>
                <a:spcPts val="4600"/>
              </a:lnSpc>
              <a:buFont typeface="Arial" panose="020B0604020202020204" pitchFamily="34" charset="0"/>
              <a:buNone/>
              <a:defRPr lang="fr-FR" sz="3600" b="0" i="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Nunc </a:t>
            </a:r>
            <a:r>
              <a:rPr lang="en-US" err="1"/>
              <a:t>ut</a:t>
            </a:r>
            <a:r>
              <a:rPr lang="en-US"/>
              <a:t> </a:t>
            </a:r>
            <a:r>
              <a:rPr lang="en-US" err="1"/>
              <a:t>elit</a:t>
            </a:r>
            <a:r>
              <a:rPr lang="en-US"/>
              <a:t> in mi </a:t>
            </a:r>
            <a:r>
              <a:rPr lang="en-US" err="1"/>
              <a:t>pretium</a:t>
            </a:r>
            <a:r>
              <a:rPr lang="en-US"/>
              <a:t> </a:t>
            </a:r>
            <a:r>
              <a:rPr lang="en-US" err="1"/>
              <a:t>vulputate</a:t>
            </a:r>
            <a:r>
              <a:rPr lang="en-US"/>
              <a:t> at vitae ligula. </a:t>
            </a:r>
            <a:r>
              <a:rPr lang="en-US" err="1"/>
              <a:t>Phasellus</a:t>
            </a:r>
            <a:r>
              <a:rPr lang="en-US"/>
              <a:t> </a:t>
            </a:r>
            <a:r>
              <a:rPr lang="en-US" err="1"/>
              <a:t>bibendum</a:t>
            </a:r>
            <a:r>
              <a:rPr lang="en-US"/>
              <a:t> sit</a:t>
            </a:r>
          </a:p>
        </p:txBody>
      </p:sp>
      <p:cxnSp>
        <p:nvCxnSpPr>
          <p:cNvPr id="6" name="Straight Connector 5"/>
          <p:cNvCxnSpPr/>
          <p:nvPr userDrawn="1"/>
        </p:nvCxnSpPr>
        <p:spPr>
          <a:xfrm>
            <a:off x="701749" y="231045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5682343" y="-279918"/>
            <a:ext cx="184731" cy="369332"/>
          </a:xfrm>
          <a:prstGeom prst="rect">
            <a:avLst/>
          </a:prstGeom>
          <a:noFill/>
        </p:spPr>
        <p:txBody>
          <a:bodyPr wrap="none" rtlCol="0">
            <a:spAutoFit/>
          </a:bodyPr>
          <a:lstStyle/>
          <a:p>
            <a:endParaRPr lang="en-GB"/>
          </a:p>
        </p:txBody>
      </p:sp>
      <p:pic>
        <p:nvPicPr>
          <p:cNvPr id="2" name="Picture 1">
            <a:extLst>
              <a:ext uri="{FF2B5EF4-FFF2-40B4-BE49-F238E27FC236}">
                <a16:creationId xmlns:a16="http://schemas.microsoft.com/office/drawing/2014/main" id="{294C11C1-F553-4AD6-A237-8E62E41F443A}"/>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10777600" y="5588723"/>
            <a:ext cx="720000" cy="720000"/>
          </a:xfrm>
          <a:prstGeom prst="rect">
            <a:avLst/>
          </a:prstGeom>
        </p:spPr>
      </p:pic>
    </p:spTree>
    <p:extLst>
      <p:ext uri="{BB962C8B-B14F-4D97-AF65-F5344CB8AC3E}">
        <p14:creationId xmlns:p14="http://schemas.microsoft.com/office/powerpoint/2010/main" val="1496915395"/>
      </p:ext>
    </p:extLst>
  </p:cSld>
  <p:clrMapOvr>
    <a:masterClrMapping/>
  </p:clrMapOvr>
  <p:extLst>
    <p:ext uri="{DCECCB84-F9BA-43D5-87BE-67443E8EF086}">
      <p15:sldGuideLst xmlns:p15="http://schemas.microsoft.com/office/powerpoint/2012/main">
        <p15:guide id="1" orient="horz" pos="346">
          <p15:clr>
            <a:srgbClr val="FBAE40"/>
          </p15:clr>
        </p15:guide>
        <p15:guide id="2" pos="438">
          <p15:clr>
            <a:srgbClr val="FBAE40"/>
          </p15:clr>
        </p15:guide>
        <p15:guide id="3" pos="7242">
          <p15:clr>
            <a:srgbClr val="FBAE40"/>
          </p15:clr>
        </p15:guide>
        <p15:guide id="4" pos="3838">
          <p15:clr>
            <a:srgbClr val="FBAE40"/>
          </p15:clr>
        </p15:guide>
        <p15:guide id="5" orient="horz" pos="3974">
          <p15:clr>
            <a:srgbClr val="FBAE40"/>
          </p15:clr>
        </p15:guide>
        <p15:guide id="6" orient="horz" pos="214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End page">
    <p:spTree>
      <p:nvGrpSpPr>
        <p:cNvPr id="1" name=""/>
        <p:cNvGrpSpPr/>
        <p:nvPr/>
      </p:nvGrpSpPr>
      <p:grpSpPr>
        <a:xfrm>
          <a:off x="0" y="0"/>
          <a:ext cx="0" cy="0"/>
          <a:chOff x="0" y="0"/>
          <a:chExt cx="0" cy="0"/>
        </a:xfrm>
      </p:grpSpPr>
      <p:sp>
        <p:nvSpPr>
          <p:cNvPr id="2" name="Rectangle 1"/>
          <p:cNvSpPr/>
          <p:nvPr userDrawn="1"/>
        </p:nvSpPr>
        <p:spPr>
          <a:xfrm>
            <a:off x="0" y="-1"/>
            <a:ext cx="12192000" cy="6858001"/>
          </a:xfrm>
          <a:prstGeom prst="rect">
            <a:avLst/>
          </a:prstGeom>
          <a:solidFill>
            <a:schemeClr val="tx1">
              <a:lumMod val="50000"/>
              <a:lumOff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628000" rIns="3600000"/>
          <a:lstStyle>
            <a:lvl1pPr marL="0" indent="0" algn="l">
              <a:lnSpc>
                <a:spcPts val="4600"/>
              </a:lnSpc>
              <a:buFont typeface="Arial" panose="020B0604020202020204" pitchFamily="34" charset="0"/>
              <a:buNone/>
              <a:defRPr lang="fr-FR" sz="3600" b="0" i="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Nunc </a:t>
            </a:r>
            <a:r>
              <a:rPr lang="en-US" err="1"/>
              <a:t>ut</a:t>
            </a:r>
            <a:r>
              <a:rPr lang="en-US"/>
              <a:t> </a:t>
            </a:r>
            <a:r>
              <a:rPr lang="en-US" err="1"/>
              <a:t>elit</a:t>
            </a:r>
            <a:r>
              <a:rPr lang="en-US"/>
              <a:t> in mi </a:t>
            </a:r>
            <a:r>
              <a:rPr lang="en-US" err="1"/>
              <a:t>pretium</a:t>
            </a:r>
            <a:r>
              <a:rPr lang="en-US"/>
              <a:t> </a:t>
            </a:r>
            <a:r>
              <a:rPr lang="en-US" err="1"/>
              <a:t>vulputate</a:t>
            </a:r>
            <a:r>
              <a:rPr lang="en-US"/>
              <a:t> at vitae ligula. </a:t>
            </a:r>
            <a:r>
              <a:rPr lang="en-US" err="1"/>
              <a:t>Phasellus</a:t>
            </a:r>
            <a:r>
              <a:rPr lang="en-US"/>
              <a:t> </a:t>
            </a:r>
            <a:r>
              <a:rPr lang="en-US" err="1"/>
              <a:t>bibendum</a:t>
            </a:r>
            <a:r>
              <a:rPr lang="en-US"/>
              <a:t> sit</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76675" y="5588725"/>
            <a:ext cx="720000" cy="720000"/>
          </a:xfrm>
          <a:prstGeom prst="rect">
            <a:avLst/>
          </a:prstGeom>
        </p:spPr>
      </p:pic>
      <p:cxnSp>
        <p:nvCxnSpPr>
          <p:cNvPr id="6" name="Straight Connector 5"/>
          <p:cNvCxnSpPr/>
          <p:nvPr userDrawn="1"/>
        </p:nvCxnSpPr>
        <p:spPr>
          <a:xfrm>
            <a:off x="701749" y="231045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5682343" y="-279918"/>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1613400578"/>
      </p:ext>
    </p:extLst>
  </p:cSld>
  <p:clrMapOvr>
    <a:masterClrMapping/>
  </p:clrMapOvr>
  <p:extLst>
    <p:ext uri="{DCECCB84-F9BA-43D5-87BE-67443E8EF086}">
      <p15:sldGuideLst xmlns:p15="http://schemas.microsoft.com/office/powerpoint/2012/main">
        <p15:guide id="1" orient="horz" pos="346" userDrawn="1">
          <p15:clr>
            <a:srgbClr val="FBAE40"/>
          </p15:clr>
        </p15:guide>
        <p15:guide id="2" pos="438" userDrawn="1">
          <p15:clr>
            <a:srgbClr val="FBAE40"/>
          </p15:clr>
        </p15:guide>
        <p15:guide id="3" pos="7242" userDrawn="1">
          <p15:clr>
            <a:srgbClr val="FBAE40"/>
          </p15:clr>
        </p15:guide>
        <p15:guide id="4" pos="3838" userDrawn="1">
          <p15:clr>
            <a:srgbClr val="FBAE40"/>
          </p15:clr>
        </p15:guide>
        <p15:guide id="5" orient="horz" pos="3974" userDrawn="1">
          <p15:clr>
            <a:srgbClr val="FBAE40"/>
          </p15:clr>
        </p15:guide>
        <p15:guide id="6" orient="horz" pos="2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break with image">
    <p:spTree>
      <p:nvGrpSpPr>
        <p:cNvPr id="1" name=""/>
        <p:cNvGrpSpPr/>
        <p:nvPr/>
      </p:nvGrpSpPr>
      <p:grpSpPr>
        <a:xfrm>
          <a:off x="0" y="0"/>
          <a:ext cx="0" cy="0"/>
          <a:chOff x="0" y="0"/>
          <a:chExt cx="0" cy="0"/>
        </a:xfrm>
      </p:grpSpPr>
      <p:sp>
        <p:nvSpPr>
          <p:cNvPr id="2" name="Rectangle 1"/>
          <p:cNvSpPr/>
          <p:nvPr userDrawn="1"/>
        </p:nvSpPr>
        <p:spPr>
          <a:xfrm>
            <a:off x="2" y="0"/>
            <a:ext cx="6105526" cy="6858000"/>
          </a:xfrm>
          <a:prstGeom prst="rect">
            <a:avLst/>
          </a:prstGeom>
          <a:solidFill>
            <a:srgbClr val="C924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right.</a:t>
            </a:r>
          </a:p>
        </p:txBody>
      </p:sp>
      <p:cxnSp>
        <p:nvCxnSpPr>
          <p:cNvPr id="16" name="Straight Connector 15"/>
          <p:cNvCxnSpPr/>
          <p:nvPr userDrawn="1"/>
        </p:nvCxnSpPr>
        <p:spPr>
          <a:xfrm>
            <a:off x="701749"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95325"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bg1"/>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1055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1304444655"/>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Section break with image">
    <p:spTree>
      <p:nvGrpSpPr>
        <p:cNvPr id="1" name=""/>
        <p:cNvGrpSpPr/>
        <p:nvPr/>
      </p:nvGrpSpPr>
      <p:grpSpPr>
        <a:xfrm>
          <a:off x="0" y="0"/>
          <a:ext cx="0" cy="0"/>
          <a:chOff x="0" y="0"/>
          <a:chExt cx="0" cy="0"/>
        </a:xfrm>
      </p:grpSpPr>
      <p:sp>
        <p:nvSpPr>
          <p:cNvPr id="2" name="Rectangle 1"/>
          <p:cNvSpPr/>
          <p:nvPr userDrawn="1"/>
        </p:nvSpPr>
        <p:spPr>
          <a:xfrm>
            <a:off x="6086474" y="0"/>
            <a:ext cx="6105526" cy="6858000"/>
          </a:xfrm>
          <a:prstGeom prst="rect">
            <a:avLst/>
          </a:prstGeom>
          <a:solidFill>
            <a:srgbClr val="C924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6104058"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left.</a:t>
            </a:r>
          </a:p>
        </p:txBody>
      </p:sp>
      <p:cxnSp>
        <p:nvCxnSpPr>
          <p:cNvPr id="16" name="Straight Connector 15"/>
          <p:cNvCxnSpPr/>
          <p:nvPr userDrawn="1"/>
        </p:nvCxnSpPr>
        <p:spPr>
          <a:xfrm>
            <a:off x="6797013"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825757"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bg1"/>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6797013"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4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1376616116"/>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294">
          <p15:clr>
            <a:srgbClr val="FBAE40"/>
          </p15:clr>
        </p15:guide>
        <p15:guide id="8" pos="3386">
          <p15:clr>
            <a:srgbClr val="FBAE40"/>
          </p15:clr>
        </p15:guide>
        <p15:guide id="9" orient="horz" pos="572">
          <p15:clr>
            <a:srgbClr val="FBAE40"/>
          </p15:clr>
        </p15:guide>
        <p15:guide id="10" pos="3603">
          <p15:clr>
            <a:srgbClr val="FBAE40"/>
          </p15:clr>
        </p15:guide>
        <p15:guide id="11" pos="407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ection break with no image">
    <p:spTree>
      <p:nvGrpSpPr>
        <p:cNvPr id="1" name=""/>
        <p:cNvGrpSpPr/>
        <p:nvPr/>
      </p:nvGrpSpPr>
      <p:grpSpPr>
        <a:xfrm>
          <a:off x="0" y="0"/>
          <a:ext cx="0" cy="0"/>
          <a:chOff x="0" y="0"/>
          <a:chExt cx="0" cy="0"/>
        </a:xfrm>
      </p:grpSpPr>
      <p:sp>
        <p:nvSpPr>
          <p:cNvPr id="2" name="Rectangle 1"/>
          <p:cNvSpPr/>
          <p:nvPr userDrawn="1"/>
        </p:nvSpPr>
        <p:spPr>
          <a:xfrm>
            <a:off x="2" y="0"/>
            <a:ext cx="12191998" cy="6858000"/>
          </a:xfrm>
          <a:prstGeom prst="rect">
            <a:avLst/>
          </a:prstGeom>
          <a:solidFill>
            <a:srgbClr val="C924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bg1"/>
              </a:solidFill>
            </a:endParaRPr>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1656000" rIns="360000"/>
          <a:lstStyle>
            <a:lvl1pPr marL="0" indent="0" algn="l">
              <a:buFont typeface="Arial" panose="020B0604020202020204" pitchFamily="34" charset="0"/>
              <a:buNone/>
              <a:defRPr lang="fr-FR" sz="3600" b="0" i="0" smtClean="0">
                <a:solidFill>
                  <a:schemeClr val="bg1"/>
                </a:solidFill>
                <a:effectLst/>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no image.</a:t>
            </a:r>
          </a:p>
        </p:txBody>
      </p:sp>
      <p:sp>
        <p:nvSpPr>
          <p:cNvPr id="18" name="Text Placeholder 7"/>
          <p:cNvSpPr>
            <a:spLocks noGrp="1"/>
          </p:cNvSpPr>
          <p:nvPr>
            <p:ph type="body" sz="quarter" idx="14" hasCustomPrompt="1"/>
          </p:nvPr>
        </p:nvSpPr>
        <p:spPr>
          <a:xfrm>
            <a:off x="6456363" y="1707773"/>
            <a:ext cx="5040312"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bg1"/>
                </a:solidFill>
                <a:effectLst/>
                <a:latin typeface="+mn-l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7" name="Straight Connector 6"/>
          <p:cNvCxnSpPr/>
          <p:nvPr userDrawn="1"/>
        </p:nvCxnSpPr>
        <p:spPr>
          <a:xfrm>
            <a:off x="701749"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5159470"/>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1117">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guide id="11" orient="horz" pos="34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with image">
    <p:spTree>
      <p:nvGrpSpPr>
        <p:cNvPr id="1" name=""/>
        <p:cNvGrpSpPr/>
        <p:nvPr/>
      </p:nvGrpSpPr>
      <p:grpSpPr>
        <a:xfrm>
          <a:off x="0" y="0"/>
          <a:ext cx="0" cy="0"/>
          <a:chOff x="0" y="0"/>
          <a:chExt cx="0" cy="0"/>
        </a:xfrm>
      </p:grpSpPr>
      <p:sp>
        <p:nvSpPr>
          <p:cNvPr id="2" name="Rectangle 1"/>
          <p:cNvSpPr/>
          <p:nvPr userDrawn="1"/>
        </p:nvSpPr>
        <p:spPr>
          <a:xfrm>
            <a:off x="2" y="0"/>
            <a:ext cx="6105526" cy="68580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360000" rIns="360000" bIns="720000" anchor="ctr" anchorCtr="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right.</a:t>
            </a:r>
          </a:p>
        </p:txBody>
      </p:sp>
      <p:cxnSp>
        <p:nvCxnSpPr>
          <p:cNvPr id="17" name="Straight Connector 16"/>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1055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2558746105"/>
      </p:ext>
    </p:extLst>
  </p:cSld>
  <p:clrMapOvr>
    <a:masterClrMapping/>
  </p:clrMapOvr>
  <p:extLst>
    <p:ext uri="{DCECCB84-F9BA-43D5-87BE-67443E8EF086}">
      <p15:sldGuideLst xmlns:p15="http://schemas.microsoft.com/office/powerpoint/2012/main">
        <p15:guide id="1" pos="7242" userDrawn="1">
          <p15:clr>
            <a:srgbClr val="FBAE40"/>
          </p15:clr>
        </p15:guide>
        <p15:guide id="2" pos="438" userDrawn="1">
          <p15:clr>
            <a:srgbClr val="FBAE40"/>
          </p15:clr>
        </p15:guide>
        <p15:guide id="3" pos="3840" userDrawn="1">
          <p15:clr>
            <a:srgbClr val="FBAE40"/>
          </p15:clr>
        </p15:guide>
        <p15:guide id="4" orient="horz" pos="346" userDrawn="1">
          <p15:clr>
            <a:srgbClr val="FBAE40"/>
          </p15:clr>
        </p15:guide>
        <p15:guide id="5" orient="horz" pos="3974" userDrawn="1">
          <p15:clr>
            <a:srgbClr val="FBAE40"/>
          </p15:clr>
        </p15:guide>
        <p15:guide id="6" orient="horz" pos="2160" userDrawn="1">
          <p15:clr>
            <a:srgbClr val="FBAE40"/>
          </p15:clr>
        </p15:guide>
        <p15:guide id="7" pos="4067" userDrawn="1">
          <p15:clr>
            <a:srgbClr val="FBAE40"/>
          </p15:clr>
        </p15:guide>
        <p15:guide id="8" pos="3386" userDrawn="1">
          <p15:clr>
            <a:srgbClr val="FBAE40"/>
          </p15:clr>
        </p15:guide>
        <p15:guide id="9" orient="horz" pos="572" userDrawn="1">
          <p15:clr>
            <a:srgbClr val="FBAE40"/>
          </p15:clr>
        </p15:guide>
        <p15:guide id="10" pos="360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sic page">
    <p:spTree>
      <p:nvGrpSpPr>
        <p:cNvPr id="1" name=""/>
        <p:cNvGrpSpPr/>
        <p:nvPr/>
      </p:nvGrpSpPr>
      <p:grpSpPr>
        <a:xfrm>
          <a:off x="0" y="0"/>
          <a:ext cx="0" cy="0"/>
          <a:chOff x="0" y="0"/>
          <a:chExt cx="0" cy="0"/>
        </a:xfrm>
      </p:grpSpPr>
      <p:sp>
        <p:nvSpPr>
          <p:cNvPr id="16" name="Text Placeholder 7"/>
          <p:cNvSpPr>
            <a:spLocks noGrp="1"/>
          </p:cNvSpPr>
          <p:nvPr>
            <p:ph type="body" sz="quarter" idx="11" hasCustomPrompt="1"/>
          </p:nvPr>
        </p:nvSpPr>
        <p:spPr>
          <a:xfrm>
            <a:off x="695325" y="908049"/>
            <a:ext cx="5040314" cy="709991"/>
          </a:xfrm>
          <a:prstGeom prst="rect">
            <a:avLst/>
          </a:prstGeom>
          <a:ln w="12700">
            <a:noFill/>
          </a:ln>
        </p:spPr>
        <p:txBody>
          <a:bodyPr vert="horz" lIns="0" tIns="0" rIns="0" bIns="0"/>
          <a:lstStyle>
            <a:lvl1pPr marL="0" marR="0" indent="0" algn="l" defTabSz="457200" rtl="0" eaLnBrk="1" fontAlgn="auto" latinLnBrk="0" hangingPunct="1">
              <a:lnSpc>
                <a:spcPct val="100000"/>
              </a:lnSpc>
              <a:spcBef>
                <a:spcPts val="400"/>
              </a:spcBef>
              <a:spcAft>
                <a:spcPts val="300"/>
              </a:spcAft>
              <a:buClrTx/>
              <a:buSzTx/>
              <a:buFont typeface="Arial"/>
              <a:buNone/>
              <a:tabLst/>
              <a:defRPr sz="2600" b="0" i="0" baseline="0">
                <a:solidFill>
                  <a:srgbClr val="0070C0"/>
                </a:solidFill>
                <a:latin typeface="Arial"/>
                <a:cs typeface="Arial"/>
              </a:defRPr>
            </a:lvl1pPr>
            <a:lvl2pPr marL="457200" indent="0">
              <a:buNone/>
              <a:defRPr sz="1600" baseline="0"/>
            </a:lvl2pPr>
          </a:lstStyle>
          <a:p>
            <a:r>
              <a:rPr lang="en-GB"/>
              <a:t>This is a basic page 2 column layout</a:t>
            </a:r>
          </a:p>
        </p:txBody>
      </p:sp>
      <p:sp>
        <p:nvSpPr>
          <p:cNvPr id="11" name="Text Placeholder 7"/>
          <p:cNvSpPr>
            <a:spLocks noGrp="1"/>
          </p:cNvSpPr>
          <p:nvPr>
            <p:ph type="body" sz="quarter" idx="10" hasCustomPrompt="1"/>
          </p:nvPr>
        </p:nvSpPr>
        <p:spPr>
          <a:xfrm>
            <a:off x="695326" y="2636874"/>
            <a:ext cx="10801350" cy="3671850"/>
          </a:xfrm>
          <a:prstGeom prst="rect">
            <a:avLst/>
          </a:prstGeom>
        </p:spPr>
        <p:txBody>
          <a:bodyPr vert="horz" wrap="square" lIns="0" tIns="0" rIns="0" bIns="0" numCol="2" spcCol="720000">
            <a:noAutofit/>
          </a:bodyPr>
          <a:lstStyle>
            <a:lvl1pPr marL="0" marR="0" indent="0" algn="l" defTabSz="457200" rtl="0" eaLnBrk="1" fontAlgn="auto" latinLnBrk="0" hangingPunct="1">
              <a:lnSpc>
                <a:spcPts val="2200"/>
              </a:lnSpc>
              <a:spcBef>
                <a:spcPts val="1200"/>
              </a:spcBef>
              <a:spcAft>
                <a:spcPts val="300"/>
              </a:spcAft>
              <a:buClrTx/>
              <a:buSzTx/>
              <a:buFont typeface="Arial"/>
              <a:buNone/>
              <a:tabLst/>
              <a:defRPr lang="en-GB" sz="1400" b="0" i="0" baseline="0">
                <a:effectLst/>
                <a:latin typeface="Body"/>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Scio </a:t>
            </a:r>
            <a:r>
              <a:rPr lang="en-GB" err="1"/>
              <a:t>enim</a:t>
            </a:r>
            <a:r>
              <a:rPr lang="en-GB"/>
              <a:t> </a:t>
            </a:r>
            <a:r>
              <a:rPr lang="en-GB" err="1"/>
              <a:t>esse</a:t>
            </a:r>
            <a:r>
              <a:rPr lang="en-GB"/>
              <a:t> </a:t>
            </a:r>
            <a:r>
              <a:rPr lang="en-GB" err="1"/>
              <a:t>quosdam</a:t>
            </a:r>
            <a:r>
              <a:rPr lang="en-GB"/>
              <a:t>, qui </a:t>
            </a:r>
            <a:r>
              <a:rPr lang="en-GB" err="1"/>
              <a:t>quavis</a:t>
            </a:r>
            <a:r>
              <a:rPr lang="en-GB"/>
              <a:t> lingua </a:t>
            </a:r>
            <a:r>
              <a:rPr lang="en-GB" err="1"/>
              <a:t>philosophari</a:t>
            </a:r>
            <a:r>
              <a:rPr lang="en-GB"/>
              <a:t> </a:t>
            </a:r>
            <a:r>
              <a:rPr lang="en-GB" err="1"/>
              <a:t>possint</a:t>
            </a:r>
            <a:r>
              <a:rPr lang="en-GB"/>
              <a:t>; </a:t>
            </a:r>
            <a:r>
              <a:rPr lang="en-GB" err="1"/>
              <a:t>Nescio</a:t>
            </a:r>
            <a:r>
              <a:rPr lang="en-GB"/>
              <a:t> quo </a:t>
            </a:r>
            <a:r>
              <a:rPr lang="en-GB" err="1"/>
              <a:t>modo</a:t>
            </a:r>
            <a:r>
              <a:rPr lang="en-GB"/>
              <a:t> </a:t>
            </a:r>
            <a:r>
              <a:rPr lang="en-GB" err="1"/>
              <a:t>praetervolavit</a:t>
            </a:r>
            <a:r>
              <a:rPr lang="en-GB"/>
              <a:t> </a:t>
            </a:r>
            <a:r>
              <a:rPr lang="en-GB" err="1"/>
              <a:t>oratio</a:t>
            </a:r>
            <a:r>
              <a:rPr lang="en-GB"/>
              <a:t>. </a:t>
            </a:r>
            <a:r>
              <a:rPr lang="en-GB" err="1"/>
              <a:t>Ita</a:t>
            </a:r>
            <a:r>
              <a:rPr lang="en-GB"/>
              <a:t> </a:t>
            </a:r>
            <a:r>
              <a:rPr lang="en-GB" err="1"/>
              <a:t>graviter</a:t>
            </a:r>
            <a:r>
              <a:rPr lang="en-GB"/>
              <a:t> et severe </a:t>
            </a:r>
            <a:r>
              <a:rPr lang="en-GB" err="1"/>
              <a:t>voluptatem</a:t>
            </a:r>
            <a:r>
              <a:rPr lang="en-GB"/>
              <a:t> </a:t>
            </a:r>
            <a:r>
              <a:rPr lang="en-GB" err="1"/>
              <a:t>secrevit</a:t>
            </a:r>
            <a:r>
              <a:rPr lang="en-GB"/>
              <a:t> a bono. Duo </a:t>
            </a:r>
            <a:r>
              <a:rPr lang="en-GB" err="1"/>
              <a:t>Reges</a:t>
            </a:r>
            <a:r>
              <a:rPr lang="en-GB"/>
              <a:t>: </a:t>
            </a:r>
            <a:r>
              <a:rPr lang="en-GB" err="1"/>
              <a:t>constructio</a:t>
            </a:r>
            <a:r>
              <a:rPr lang="en-GB"/>
              <a:t> </a:t>
            </a:r>
            <a:r>
              <a:rPr lang="en-GB" err="1"/>
              <a:t>interrete</a:t>
            </a:r>
            <a:r>
              <a:rPr lang="en-GB"/>
              <a:t>. </a:t>
            </a:r>
            <a:r>
              <a:rPr lang="en-GB" err="1"/>
              <a:t>Negat</a:t>
            </a:r>
            <a:r>
              <a:rPr lang="en-GB"/>
              <a:t> </a:t>
            </a:r>
            <a:r>
              <a:rPr lang="en-GB" err="1"/>
              <a:t>enim</a:t>
            </a:r>
            <a:r>
              <a:rPr lang="en-GB"/>
              <a:t> </a:t>
            </a:r>
            <a:r>
              <a:rPr lang="en-GB" err="1"/>
              <a:t>summo</a:t>
            </a:r>
            <a:r>
              <a:rPr lang="en-GB"/>
              <a:t> bono </a:t>
            </a:r>
            <a:r>
              <a:rPr lang="en-GB" err="1"/>
              <a:t>afferre</a:t>
            </a:r>
            <a:r>
              <a:rPr lang="en-GB"/>
              <a:t> </a:t>
            </a:r>
            <a:r>
              <a:rPr lang="en-GB" err="1"/>
              <a:t>incrementum</a:t>
            </a:r>
            <a:r>
              <a:rPr lang="en-GB"/>
              <a:t> diem. </a:t>
            </a:r>
            <a:r>
              <a:rPr lang="en-GB" err="1"/>
              <a:t>Sed</a:t>
            </a:r>
            <a:r>
              <a:rPr lang="en-GB"/>
              <a:t> quid ages tandem, </a:t>
            </a:r>
            <a:r>
              <a:rPr lang="en-GB" err="1"/>
              <a:t>si</a:t>
            </a:r>
            <a:r>
              <a:rPr lang="en-GB"/>
              <a:t> </a:t>
            </a:r>
            <a:r>
              <a:rPr lang="en-GB" err="1"/>
              <a:t>utilitas</a:t>
            </a:r>
            <a:r>
              <a:rPr lang="en-GB"/>
              <a:t> ab </a:t>
            </a:r>
            <a:r>
              <a:rPr lang="en-GB" err="1"/>
              <a:t>amicitia</a:t>
            </a:r>
            <a:r>
              <a:rPr lang="en-GB"/>
              <a:t>, </a:t>
            </a:r>
            <a:r>
              <a:rPr lang="en-GB" err="1"/>
              <a:t>ut</a:t>
            </a:r>
            <a:r>
              <a:rPr lang="en-GB"/>
              <a:t> fit </a:t>
            </a:r>
            <a:r>
              <a:rPr lang="en-GB" err="1"/>
              <a:t>saepe</a:t>
            </a:r>
            <a:r>
              <a:rPr lang="en-GB"/>
              <a:t>, </a:t>
            </a:r>
            <a:r>
              <a:rPr lang="en-GB" err="1"/>
              <a:t>defecerit</a:t>
            </a:r>
            <a:r>
              <a:rPr lang="en-GB"/>
              <a:t>? </a:t>
            </a:r>
            <a:r>
              <a:rPr lang="en-GB" err="1"/>
              <a:t>Conferam</a:t>
            </a:r>
            <a:r>
              <a:rPr lang="en-GB"/>
              <a:t> </a:t>
            </a:r>
            <a:r>
              <a:rPr lang="en-GB" err="1"/>
              <a:t>tecum</a:t>
            </a:r>
            <a:r>
              <a:rPr lang="en-GB"/>
              <a:t>, quam </a:t>
            </a:r>
            <a:r>
              <a:rPr lang="en-GB" err="1"/>
              <a:t>cuique</a:t>
            </a:r>
            <a:r>
              <a:rPr lang="en-GB"/>
              <a:t> verso rem </a:t>
            </a:r>
            <a:r>
              <a:rPr lang="en-GB" err="1"/>
              <a:t>subicias</a:t>
            </a:r>
            <a:r>
              <a:rPr lang="en-GB"/>
              <a:t>; </a:t>
            </a:r>
          </a:p>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r>
              <a:rPr lang="en-GB"/>
              <a:t> </a:t>
            </a:r>
            <a:r>
              <a:rPr lang="en-GB" err="1"/>
              <a:t>turpi</a:t>
            </a:r>
            <a:r>
              <a:rPr lang="en-GB"/>
              <a:t> </a:t>
            </a:r>
            <a:r>
              <a:rPr lang="en-GB" err="1"/>
              <a:t>turpius</a:t>
            </a:r>
            <a:r>
              <a:rPr lang="en-GB"/>
              <a:t>. </a:t>
            </a:r>
            <a:r>
              <a:rPr lang="en-GB" err="1"/>
              <a:t>Poterat</a:t>
            </a:r>
            <a:r>
              <a:rPr lang="en-GB"/>
              <a:t> </a:t>
            </a:r>
            <a:r>
              <a:rPr lang="en-GB" err="1"/>
              <a:t>autem</a:t>
            </a:r>
            <a:r>
              <a:rPr lang="en-GB"/>
              <a:t> </a:t>
            </a:r>
            <a:r>
              <a:rPr lang="en-GB" err="1"/>
              <a:t>inpune</a:t>
            </a:r>
            <a:r>
              <a:rPr lang="en-GB"/>
              <a:t>; </a:t>
            </a:r>
            <a:r>
              <a:rPr lang="en-GB" err="1"/>
              <a:t>Ita</a:t>
            </a:r>
            <a:r>
              <a:rPr lang="en-GB"/>
              <a:t> </a:t>
            </a:r>
            <a:r>
              <a:rPr lang="en-GB" err="1"/>
              <a:t>multo</a:t>
            </a:r>
            <a:r>
              <a:rPr lang="en-GB"/>
              <a:t> sanguine </a:t>
            </a:r>
            <a:r>
              <a:rPr lang="en-GB" err="1"/>
              <a:t>profuso</a:t>
            </a:r>
            <a:r>
              <a:rPr lang="en-GB"/>
              <a:t> in </a:t>
            </a:r>
            <a:r>
              <a:rPr lang="en-GB" err="1"/>
              <a:t>laetitia</a:t>
            </a:r>
            <a:r>
              <a:rPr lang="en-GB"/>
              <a:t> et in </a:t>
            </a:r>
            <a:r>
              <a:rPr lang="en-GB" err="1"/>
              <a:t>victoria</a:t>
            </a:r>
            <a:r>
              <a:rPr lang="en-GB"/>
              <a:t> </a:t>
            </a:r>
            <a:r>
              <a:rPr lang="en-GB" err="1"/>
              <a:t>est</a:t>
            </a:r>
            <a:r>
              <a:rPr lang="en-GB"/>
              <a:t> </a:t>
            </a:r>
            <a:r>
              <a:rPr lang="en-GB" err="1"/>
              <a:t>mortuus</a:t>
            </a:r>
            <a:r>
              <a:rPr lang="en-GB"/>
              <a:t>. </a:t>
            </a:r>
            <a:r>
              <a:rPr lang="en-GB" err="1"/>
              <a:t>Atque</a:t>
            </a:r>
            <a:r>
              <a:rPr lang="en-GB"/>
              <a:t> </a:t>
            </a:r>
            <a:r>
              <a:rPr lang="en-GB" err="1"/>
              <a:t>haec</a:t>
            </a:r>
            <a:r>
              <a:rPr lang="en-GB"/>
              <a:t> </a:t>
            </a:r>
            <a:r>
              <a:rPr lang="en-GB" err="1"/>
              <a:t>ita</a:t>
            </a:r>
            <a:r>
              <a:rPr lang="en-GB"/>
              <a:t> </a:t>
            </a:r>
            <a:r>
              <a:rPr lang="en-GB" err="1"/>
              <a:t>iustitiae</a:t>
            </a:r>
            <a:r>
              <a:rPr lang="en-GB"/>
              <a:t> </a:t>
            </a:r>
            <a:r>
              <a:rPr lang="en-GB" err="1"/>
              <a:t>propria</a:t>
            </a:r>
            <a:r>
              <a:rPr lang="en-GB"/>
              <a:t> </a:t>
            </a:r>
            <a:r>
              <a:rPr lang="en-GB" err="1"/>
              <a:t>sunt</a:t>
            </a:r>
            <a:r>
              <a:rPr lang="en-GB"/>
              <a:t>, </a:t>
            </a:r>
            <a:r>
              <a:rPr lang="en-GB" err="1"/>
              <a:t>ut</a:t>
            </a:r>
            <a:r>
              <a:rPr lang="en-GB"/>
              <a:t> </a:t>
            </a:r>
            <a:r>
              <a:rPr lang="en-GB" err="1"/>
              <a:t>sint</a:t>
            </a:r>
            <a:r>
              <a:rPr lang="en-GB"/>
              <a:t> </a:t>
            </a:r>
            <a:r>
              <a:rPr lang="en-GB" err="1"/>
              <a:t>virtutum</a:t>
            </a:r>
            <a:r>
              <a:rPr lang="en-GB"/>
              <a:t> </a:t>
            </a:r>
            <a:r>
              <a:rPr lang="en-GB" err="1"/>
              <a:t>reliquarum</a:t>
            </a:r>
            <a:r>
              <a:rPr lang="en-GB"/>
              <a:t> </a:t>
            </a:r>
            <a:r>
              <a:rPr lang="en-GB" err="1"/>
              <a:t>communia</a:t>
            </a:r>
            <a:r>
              <a:rPr lang="en-GB"/>
              <a:t>. </a:t>
            </a:r>
            <a:r>
              <a:rPr lang="en-GB" err="1"/>
              <a:t>Stulti</a:t>
            </a:r>
            <a:r>
              <a:rPr lang="en-GB"/>
              <a:t> </a:t>
            </a:r>
            <a:r>
              <a:rPr lang="en-GB" err="1"/>
              <a:t>autem</a:t>
            </a:r>
            <a:r>
              <a:rPr lang="en-GB"/>
              <a:t> </a:t>
            </a:r>
            <a:r>
              <a:rPr lang="en-GB" err="1"/>
              <a:t>malorum</a:t>
            </a:r>
            <a:r>
              <a:rPr lang="en-GB"/>
              <a:t> </a:t>
            </a:r>
            <a:r>
              <a:rPr lang="en-GB" err="1"/>
              <a:t>memoria</a:t>
            </a:r>
            <a:r>
              <a:rPr lang="en-GB"/>
              <a:t> </a:t>
            </a:r>
            <a:r>
              <a:rPr lang="en-GB" err="1"/>
              <a:t>torquentur</a:t>
            </a:r>
            <a:r>
              <a:rPr lang="en-GB"/>
              <a:t>, </a:t>
            </a:r>
            <a:r>
              <a:rPr lang="en-GB" err="1"/>
              <a:t>sapientes</a:t>
            </a:r>
            <a:r>
              <a:rPr lang="en-GB"/>
              <a:t> bona </a:t>
            </a:r>
            <a:r>
              <a:rPr lang="en-GB" err="1"/>
              <a:t>praeterita</a:t>
            </a:r>
            <a:r>
              <a:rPr lang="en-GB"/>
              <a:t> grata </a:t>
            </a:r>
            <a:r>
              <a:rPr lang="en-GB" err="1"/>
              <a:t>recordatione</a:t>
            </a:r>
            <a:r>
              <a:rPr lang="en-GB"/>
              <a:t> </a:t>
            </a:r>
            <a:r>
              <a:rPr lang="en-GB" err="1"/>
              <a:t>renovata</a:t>
            </a:r>
            <a:r>
              <a:rPr lang="en-GB"/>
              <a:t> </a:t>
            </a:r>
            <a:r>
              <a:rPr lang="en-GB" err="1"/>
              <a:t>delectant</a:t>
            </a:r>
            <a:r>
              <a:rPr lang="en-GB"/>
              <a:t>. Cur </a:t>
            </a:r>
            <a:r>
              <a:rPr lang="en-GB" err="1"/>
              <a:t>fortior</a:t>
            </a:r>
            <a:r>
              <a:rPr lang="en-GB"/>
              <a:t> sit, </a:t>
            </a:r>
            <a:r>
              <a:rPr lang="en-GB" err="1"/>
              <a:t>si</a:t>
            </a:r>
            <a:r>
              <a:rPr lang="en-GB"/>
              <a:t> </a:t>
            </a:r>
            <a:r>
              <a:rPr lang="en-GB" err="1"/>
              <a:t>illud</a:t>
            </a:r>
            <a:r>
              <a:rPr lang="en-GB"/>
              <a:t>, quod </a:t>
            </a:r>
            <a:r>
              <a:rPr lang="en-GB" err="1"/>
              <a:t>tute</a:t>
            </a:r>
            <a:r>
              <a:rPr lang="en-GB"/>
              <a:t> </a:t>
            </a:r>
            <a:r>
              <a:rPr lang="en-GB" err="1"/>
              <a:t>concedis</a:t>
            </a:r>
            <a:r>
              <a:rPr lang="en-GB"/>
              <a:t>, </a:t>
            </a:r>
            <a:r>
              <a:rPr lang="en-GB" err="1"/>
              <a:t>asperum</a:t>
            </a:r>
            <a:r>
              <a:rPr lang="en-GB"/>
              <a:t> et </a:t>
            </a:r>
            <a:r>
              <a:rPr lang="en-GB" err="1"/>
              <a:t>vix</a:t>
            </a:r>
            <a:r>
              <a:rPr lang="en-GB"/>
              <a:t> </a:t>
            </a:r>
            <a:r>
              <a:rPr lang="en-GB" err="1"/>
              <a:t>ferendum</a:t>
            </a:r>
            <a:r>
              <a:rPr lang="en-GB"/>
              <a:t> </a:t>
            </a:r>
            <a:r>
              <a:rPr lang="en-GB" err="1"/>
              <a:t>putabit</a:t>
            </a:r>
            <a:r>
              <a:rPr lang="en-GB"/>
              <a:t>? </a:t>
            </a:r>
            <a:r>
              <a:rPr lang="en-GB" err="1"/>
              <a:t>Incommoda</a:t>
            </a:r>
            <a:r>
              <a:rPr lang="en-GB"/>
              <a:t> </a:t>
            </a:r>
            <a:r>
              <a:rPr lang="en-GB" err="1"/>
              <a:t>autem</a:t>
            </a:r>
            <a:r>
              <a:rPr lang="en-GB"/>
              <a:t> et </a:t>
            </a:r>
            <a:r>
              <a:rPr lang="en-GB" err="1"/>
              <a:t>commoda-ita</a:t>
            </a:r>
            <a:r>
              <a:rPr lang="en-GB"/>
              <a:t> </a:t>
            </a:r>
            <a:r>
              <a:rPr lang="en-GB" err="1"/>
              <a:t>enim</a:t>
            </a:r>
            <a:r>
              <a:rPr lang="en-GB"/>
              <a:t> </a:t>
            </a:r>
            <a:r>
              <a:rPr lang="en-GB" err="1"/>
              <a:t>estmata</a:t>
            </a:r>
            <a:r>
              <a:rPr lang="en-GB"/>
              <a:t> et </a:t>
            </a:r>
            <a:r>
              <a:rPr lang="en-GB" err="1"/>
              <a:t>dustmata</a:t>
            </a:r>
            <a:r>
              <a:rPr lang="en-GB"/>
              <a:t> </a:t>
            </a:r>
            <a:r>
              <a:rPr lang="en-GB" err="1"/>
              <a:t>appello-communia</a:t>
            </a:r>
            <a:r>
              <a:rPr lang="en-GB"/>
              <a:t> </a:t>
            </a:r>
            <a:r>
              <a:rPr lang="en-GB" err="1"/>
              <a:t>esse</a:t>
            </a:r>
            <a:r>
              <a:rPr lang="en-GB"/>
              <a:t> </a:t>
            </a:r>
            <a:r>
              <a:rPr lang="en-GB" err="1"/>
              <a:t>voluerunt</a:t>
            </a:r>
            <a:r>
              <a:rPr lang="en-GB"/>
              <a:t>, </a:t>
            </a:r>
            <a:r>
              <a:rPr lang="en-GB" err="1"/>
              <a:t>paria</a:t>
            </a:r>
            <a:r>
              <a:rPr lang="en-GB"/>
              <a:t> </a:t>
            </a:r>
            <a:r>
              <a:rPr lang="en-GB" err="1"/>
              <a:t>noluerunt</a:t>
            </a:r>
            <a:r>
              <a:rPr lang="en-GB"/>
              <a:t>.</a:t>
            </a:r>
          </a:p>
        </p:txBody>
      </p:sp>
      <p:sp>
        <p:nvSpPr>
          <p:cNvPr id="19" name="Text Placeholder 7"/>
          <p:cNvSpPr>
            <a:spLocks noGrp="1"/>
          </p:cNvSpPr>
          <p:nvPr>
            <p:ph type="body" sz="quarter" idx="14" hasCustomPrompt="1"/>
          </p:nvPr>
        </p:nvSpPr>
        <p:spPr>
          <a:xfrm>
            <a:off x="6461052" y="908050"/>
            <a:ext cx="5040313"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tx1">
                    <a:lumMod val="65000"/>
                    <a:lumOff val="35000"/>
                  </a:schemeClr>
                </a:solidFill>
                <a:effectLs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7" name="Straight Connector 6"/>
          <p:cNvCxnSpPr/>
          <p:nvPr userDrawn="1"/>
        </p:nvCxnSpPr>
        <p:spPr>
          <a:xfrm>
            <a:off x="701749" y="500707"/>
            <a:ext cx="1274098" cy="0"/>
          </a:xfrm>
          <a:prstGeom prst="line">
            <a:avLst/>
          </a:prstGeom>
          <a:ln w="101600">
            <a:solidFill>
              <a:srgbClr val="FFFF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9092122"/>
      </p:ext>
    </p:extLst>
  </p:cSld>
  <p:clrMapOvr>
    <a:masterClrMapping/>
  </p:clrMapOvr>
  <p:extLst>
    <p:ext uri="{DCECCB84-F9BA-43D5-87BE-67443E8EF086}">
      <p15:sldGuideLst xmlns:p15="http://schemas.microsoft.com/office/powerpoint/2012/main">
        <p15:guide id="1" pos="3840" userDrawn="1">
          <p15:clr>
            <a:srgbClr val="FBAE40"/>
          </p15:clr>
        </p15:guide>
        <p15:guide id="2" pos="438" userDrawn="1">
          <p15:clr>
            <a:srgbClr val="FBAE40"/>
          </p15:clr>
        </p15:guide>
        <p15:guide id="3" pos="7242" userDrawn="1">
          <p15:clr>
            <a:srgbClr val="FBAE40"/>
          </p15:clr>
        </p15:guide>
        <p15:guide id="4" pos="3613" userDrawn="1">
          <p15:clr>
            <a:srgbClr val="FBAE40"/>
          </p15:clr>
        </p15:guide>
        <p15:guide id="5" pos="4067" userDrawn="1">
          <p15:clr>
            <a:srgbClr val="FBAE40"/>
          </p15:clr>
        </p15:guide>
        <p15:guide id="6" orient="horz" pos="572" userDrawn="1">
          <p15:clr>
            <a:srgbClr val="FBAE40"/>
          </p15:clr>
        </p15:guide>
        <p15:guide id="7" orient="horz" pos="346" userDrawn="1">
          <p15:clr>
            <a:srgbClr val="FBAE40"/>
          </p15:clr>
        </p15:guide>
        <p15:guide id="8" orient="horz" pos="3974" userDrawn="1">
          <p15:clr>
            <a:srgbClr val="FBAE40"/>
          </p15:clr>
        </p15:guide>
        <p15:guide id="9" orient="horz" pos="216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images and text">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701750" y="1759417"/>
            <a:ext cx="5033888" cy="1379437"/>
          </a:xfrm>
          <a:prstGeom prst="rect">
            <a:avLst/>
          </a:prstGeom>
        </p:spPr>
        <p:txBody>
          <a:bodyPr vert="horz" lIns="0" tIns="0" rIns="0" bIns="0"/>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400" b="0" i="0">
                <a:solidFill>
                  <a:schemeClr val="tx1"/>
                </a:solidFill>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a:t>
            </a:r>
          </a:p>
        </p:txBody>
      </p:sp>
      <p:sp>
        <p:nvSpPr>
          <p:cNvPr id="16" name="Text Placeholder 7"/>
          <p:cNvSpPr>
            <a:spLocks noGrp="1"/>
          </p:cNvSpPr>
          <p:nvPr>
            <p:ph type="body" sz="quarter" idx="11" hasCustomPrompt="1"/>
          </p:nvPr>
        </p:nvSpPr>
        <p:spPr>
          <a:xfrm>
            <a:off x="701749" y="918367"/>
            <a:ext cx="5033889" cy="567535"/>
          </a:xfrm>
          <a:prstGeom prst="rect">
            <a:avLst/>
          </a:prstGeom>
          <a:ln w="12700">
            <a:noFill/>
          </a:ln>
        </p:spPr>
        <p:txBody>
          <a:bodyPr vert="horz" lIns="0" tIns="0" rIns="0" bIns="0"/>
          <a:lstStyle>
            <a:lvl1pPr marL="0" marR="0" indent="0" algn="l" defTabSz="457200" rtl="0" eaLnBrk="1" fontAlgn="auto" latinLnBrk="0" hangingPunct="1">
              <a:lnSpc>
                <a:spcPct val="100000"/>
              </a:lnSpc>
              <a:spcBef>
                <a:spcPts val="400"/>
              </a:spcBef>
              <a:spcAft>
                <a:spcPts val="300"/>
              </a:spcAft>
              <a:buClrTx/>
              <a:buSzTx/>
              <a:buFont typeface="Arial"/>
              <a:buNone/>
              <a:tabLst/>
              <a:defRPr sz="2000" b="0" i="0" baseline="0">
                <a:solidFill>
                  <a:srgbClr val="C92446"/>
                </a:solidFill>
                <a:latin typeface="Heading 2"/>
                <a:cs typeface="Arial"/>
              </a:defRPr>
            </a:lvl1pPr>
            <a:lvl2pPr marL="457200" indent="0">
              <a:buNone/>
              <a:defRPr sz="1600" baseline="0"/>
            </a:lvl2pPr>
          </a:lstStyle>
          <a:p>
            <a:r>
              <a:rPr lang="en-GB"/>
              <a:t>This layout has two images with copy</a:t>
            </a:r>
          </a:p>
          <a:p>
            <a:pPr lvl="0"/>
            <a:endParaRPr lang="en-US"/>
          </a:p>
        </p:txBody>
      </p:sp>
      <p:sp>
        <p:nvSpPr>
          <p:cNvPr id="3" name="Picture Placeholder 2"/>
          <p:cNvSpPr>
            <a:spLocks noGrp="1"/>
          </p:cNvSpPr>
          <p:nvPr>
            <p:ph type="pic" sz="quarter" idx="12" hasCustomPrompt="1"/>
          </p:nvPr>
        </p:nvSpPr>
        <p:spPr>
          <a:xfrm>
            <a:off x="6096000" y="2138"/>
            <a:ext cx="6096000" cy="3420000"/>
          </a:xfrm>
          <a:prstGeom prst="rect">
            <a:avLst/>
          </a:prstGeom>
        </p:spPr>
        <p:txBody>
          <a:bodyPr tIns="1080000"/>
          <a:lstStyle>
            <a:lvl1pPr marL="0" marR="0" indent="0" algn="ctr" defTabSz="457200" rtl="0" eaLnBrk="1" fontAlgn="auto" latinLnBrk="0" hangingPunct="1">
              <a:lnSpc>
                <a:spcPct val="100000"/>
              </a:lnSpc>
              <a:spcBef>
                <a:spcPct val="20000"/>
              </a:spcBef>
              <a:spcAft>
                <a:spcPts val="0"/>
              </a:spcAft>
              <a:buClrTx/>
              <a:buSzTx/>
              <a:buFont typeface="Arial"/>
              <a:buNone/>
              <a:tabLst/>
              <a:defRPr sz="1600">
                <a:solidFill>
                  <a:schemeClr val="bg1">
                    <a:lumMod val="50000"/>
                  </a:schemeClr>
                </a:solidFill>
              </a:defRPr>
            </a:lvl1pPr>
          </a:lstStyle>
          <a:p>
            <a:r>
              <a:rPr lang="en-GB"/>
              <a:t>Insert picture click on the icon</a:t>
            </a:r>
          </a:p>
        </p:txBody>
      </p:sp>
      <p:sp>
        <p:nvSpPr>
          <p:cNvPr id="10" name="Picture Placeholder 2"/>
          <p:cNvSpPr>
            <a:spLocks noGrp="1"/>
          </p:cNvSpPr>
          <p:nvPr>
            <p:ph type="pic" sz="quarter" idx="13" hasCustomPrompt="1"/>
          </p:nvPr>
        </p:nvSpPr>
        <p:spPr>
          <a:xfrm>
            <a:off x="0" y="3429525"/>
            <a:ext cx="6096000" cy="3420000"/>
          </a:xfrm>
          <a:prstGeom prst="rect">
            <a:avLst/>
          </a:prstGeom>
        </p:spPr>
        <p:txBody>
          <a:bodyPr tIns="1080000"/>
          <a:lstStyle>
            <a:lvl1pPr marL="0" indent="0" algn="ctr">
              <a:buNone/>
              <a:defRPr sz="1600">
                <a:solidFill>
                  <a:schemeClr val="bg1">
                    <a:lumMod val="50000"/>
                  </a:schemeClr>
                </a:solidFill>
              </a:defRPr>
            </a:lvl1pPr>
          </a:lstStyle>
          <a:p>
            <a:r>
              <a:rPr lang="en-GB"/>
              <a:t>Insert picture click on the icon</a:t>
            </a:r>
          </a:p>
        </p:txBody>
      </p:sp>
      <p:sp>
        <p:nvSpPr>
          <p:cNvPr id="11" name="Text Placeholder 7"/>
          <p:cNvSpPr>
            <a:spLocks noGrp="1"/>
          </p:cNvSpPr>
          <p:nvPr>
            <p:ph type="body" sz="quarter" idx="14" hasCustomPrompt="1"/>
          </p:nvPr>
        </p:nvSpPr>
        <p:spPr>
          <a:xfrm>
            <a:off x="6456364" y="3968750"/>
            <a:ext cx="5049836" cy="2339975"/>
          </a:xfrm>
          <a:prstGeom prst="rect">
            <a:avLst/>
          </a:prstGeom>
        </p:spPr>
        <p:txBody>
          <a:bodyPr vert="horz" lIns="0" tIns="0" rIns="0" bIns="0"/>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400" b="0" i="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a:t>
            </a:r>
          </a:p>
        </p:txBody>
      </p:sp>
      <p:cxnSp>
        <p:nvCxnSpPr>
          <p:cNvPr id="12" name="Straight Connector 11"/>
          <p:cNvCxnSpPr/>
          <p:nvPr userDrawn="1"/>
        </p:nvCxnSpPr>
        <p:spPr>
          <a:xfrm>
            <a:off x="701749" y="50070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7453896"/>
      </p:ext>
    </p:extLst>
  </p:cSld>
  <p:clrMapOvr>
    <a:masterClrMapping/>
  </p:clrMapOvr>
  <p:extLst>
    <p:ext uri="{DCECCB84-F9BA-43D5-87BE-67443E8EF086}">
      <p15:sldGuideLst xmlns:p15="http://schemas.microsoft.com/office/powerpoint/2012/main">
        <p15:guide id="1" pos="3840" userDrawn="1">
          <p15:clr>
            <a:srgbClr val="FBAE40"/>
          </p15:clr>
        </p15:guide>
        <p15:guide id="2" pos="438" userDrawn="1">
          <p15:clr>
            <a:srgbClr val="FBAE40"/>
          </p15:clr>
        </p15:guide>
        <p15:guide id="3" pos="4067" userDrawn="1">
          <p15:clr>
            <a:srgbClr val="FBAE40"/>
          </p15:clr>
        </p15:guide>
        <p15:guide id="4" pos="3613" userDrawn="1">
          <p15:clr>
            <a:srgbClr val="FBAE40"/>
          </p15:clr>
        </p15:guide>
        <p15:guide id="5" pos="7242" userDrawn="1">
          <p15:clr>
            <a:srgbClr val="FBAE40"/>
          </p15:clr>
        </p15:guide>
        <p15:guide id="6" orient="horz" pos="2160" userDrawn="1">
          <p15:clr>
            <a:srgbClr val="FBAE40"/>
          </p15:clr>
        </p15:guide>
        <p15:guide id="7" orient="horz" pos="572" userDrawn="1">
          <p15:clr>
            <a:srgbClr val="FBAE40"/>
          </p15:clr>
        </p15:guide>
        <p15:guide id="8" orient="horz" pos="3974" userDrawn="1">
          <p15:clr>
            <a:srgbClr val="FBAE40"/>
          </p15:clr>
        </p15:guide>
        <p15:guide id="9" orient="horz" pos="2500" userDrawn="1">
          <p15:clr>
            <a:srgbClr val="FBAE40"/>
          </p15:clr>
        </p15:guide>
        <p15:guide id="10" orient="horz" pos="343" userDrawn="1">
          <p15:clr>
            <a:srgbClr val="FBAE40"/>
          </p15:clr>
        </p15:guide>
        <p15:guide id="11" orient="horz" pos="349"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sic page with im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712788" y="900249"/>
            <a:ext cx="5022850" cy="790327"/>
          </a:xfrm>
          <a:prstGeom prst="rect">
            <a:avLst/>
          </a:prstGeom>
        </p:spPr>
        <p:txBody>
          <a:bodyPr lIns="0" tIns="0" rIns="0" bIns="0"/>
          <a:lstStyle>
            <a:lvl1pPr marL="0" indent="0" algn="l">
              <a:buNone/>
              <a:defRPr sz="2600" baseline="0">
                <a:solidFill>
                  <a:srgbClr val="C92446"/>
                </a:solidFill>
                <a:latin typeface="+mj-lt"/>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basic page with an image on the right.</a:t>
            </a:r>
            <a:endParaRPr lang="en-GB"/>
          </a:p>
        </p:txBody>
      </p:sp>
      <p:sp>
        <p:nvSpPr>
          <p:cNvPr id="10" name="Text Placeholder 7"/>
          <p:cNvSpPr>
            <a:spLocks noGrp="1"/>
          </p:cNvSpPr>
          <p:nvPr>
            <p:ph type="body" sz="quarter" idx="10" hasCustomPrompt="1"/>
          </p:nvPr>
        </p:nvSpPr>
        <p:spPr>
          <a:xfrm>
            <a:off x="712788" y="3049435"/>
            <a:ext cx="5022850" cy="3259288"/>
          </a:xfrm>
          <a:prstGeom prst="rect">
            <a:avLst/>
          </a:prstGeom>
        </p:spPr>
        <p:txBody>
          <a:bodyPr vert="horz" wrap="square" lIns="0" tIns="0" rIns="0" bIns="0" numCol="1" spcCol="720000">
            <a:noAutofit/>
          </a:bodyPr>
          <a:lstStyle>
            <a:lvl1pPr marL="0" marR="0" indent="0" algn="l" defTabSz="457200" rtl="0" eaLnBrk="1" fontAlgn="auto" latinLnBrk="0" hangingPunct="1">
              <a:lnSpc>
                <a:spcPts val="2200"/>
              </a:lnSpc>
              <a:spcBef>
                <a:spcPts val="1200"/>
              </a:spcBef>
              <a:spcAft>
                <a:spcPts val="300"/>
              </a:spcAft>
              <a:buClrTx/>
              <a:buSzTx/>
              <a:buFont typeface="Arial"/>
              <a:buNone/>
              <a:tabLst/>
              <a:defRPr lang="en-GB" sz="1400" b="0" i="0" baseline="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Scio </a:t>
            </a:r>
            <a:r>
              <a:rPr lang="en-GB" err="1"/>
              <a:t>enim</a:t>
            </a:r>
            <a:r>
              <a:rPr lang="en-GB"/>
              <a:t> </a:t>
            </a:r>
            <a:r>
              <a:rPr lang="en-GB" err="1"/>
              <a:t>esse</a:t>
            </a:r>
            <a:r>
              <a:rPr lang="en-GB"/>
              <a:t> </a:t>
            </a:r>
            <a:r>
              <a:rPr lang="en-GB" err="1"/>
              <a:t>quosdam</a:t>
            </a:r>
            <a:r>
              <a:rPr lang="en-GB"/>
              <a:t>, qui </a:t>
            </a:r>
            <a:r>
              <a:rPr lang="en-GB" err="1"/>
              <a:t>quavis</a:t>
            </a:r>
            <a:r>
              <a:rPr lang="en-GB"/>
              <a:t> lingua </a:t>
            </a:r>
            <a:r>
              <a:rPr lang="en-GB" err="1"/>
              <a:t>philosophari</a:t>
            </a:r>
            <a:r>
              <a:rPr lang="en-GB"/>
              <a:t> </a:t>
            </a:r>
            <a:r>
              <a:rPr lang="en-GB" err="1"/>
              <a:t>possint</a:t>
            </a:r>
            <a:r>
              <a:rPr lang="en-GB"/>
              <a:t>; </a:t>
            </a:r>
            <a:r>
              <a:rPr lang="en-GB" err="1"/>
              <a:t>Nescio</a:t>
            </a:r>
            <a:r>
              <a:rPr lang="en-GB"/>
              <a:t> quo </a:t>
            </a:r>
            <a:r>
              <a:rPr lang="en-GB" err="1"/>
              <a:t>modo</a:t>
            </a:r>
            <a:r>
              <a:rPr lang="en-GB"/>
              <a:t> </a:t>
            </a:r>
            <a:r>
              <a:rPr lang="en-GB" err="1"/>
              <a:t>praetervolavit</a:t>
            </a:r>
            <a:r>
              <a:rPr lang="en-GB"/>
              <a:t> </a:t>
            </a:r>
            <a:r>
              <a:rPr lang="en-GB" err="1"/>
              <a:t>oratio</a:t>
            </a:r>
            <a:r>
              <a:rPr lang="en-GB"/>
              <a:t>. </a:t>
            </a:r>
            <a:r>
              <a:rPr lang="en-GB" err="1"/>
              <a:t>Ita</a:t>
            </a:r>
            <a:r>
              <a:rPr lang="en-GB"/>
              <a:t> </a:t>
            </a:r>
            <a:r>
              <a:rPr lang="en-GB" err="1"/>
              <a:t>graviter</a:t>
            </a:r>
            <a:r>
              <a:rPr lang="en-GB"/>
              <a:t> et severe </a:t>
            </a:r>
            <a:r>
              <a:rPr lang="en-GB" err="1"/>
              <a:t>voluptatem</a:t>
            </a:r>
            <a:r>
              <a:rPr lang="en-GB"/>
              <a:t> </a:t>
            </a:r>
            <a:r>
              <a:rPr lang="en-GB" err="1"/>
              <a:t>secrevit</a:t>
            </a:r>
            <a:r>
              <a:rPr lang="en-GB"/>
              <a:t> a bono. Duo </a:t>
            </a:r>
            <a:r>
              <a:rPr lang="en-GB" err="1"/>
              <a:t>Reges</a:t>
            </a:r>
            <a:r>
              <a:rPr lang="en-GB"/>
              <a:t>: </a:t>
            </a:r>
            <a:r>
              <a:rPr lang="en-GB" err="1"/>
              <a:t>constructio</a:t>
            </a:r>
            <a:r>
              <a:rPr lang="en-GB"/>
              <a:t> </a:t>
            </a:r>
            <a:r>
              <a:rPr lang="en-GB" err="1"/>
              <a:t>interrete</a:t>
            </a:r>
            <a:r>
              <a:rPr lang="en-GB"/>
              <a:t>. </a:t>
            </a:r>
            <a:r>
              <a:rPr lang="en-GB" err="1"/>
              <a:t>Negat</a:t>
            </a:r>
            <a:r>
              <a:rPr lang="en-GB"/>
              <a:t> </a:t>
            </a:r>
            <a:r>
              <a:rPr lang="en-GB" err="1"/>
              <a:t>enim</a:t>
            </a:r>
            <a:r>
              <a:rPr lang="en-GB"/>
              <a:t> </a:t>
            </a:r>
            <a:r>
              <a:rPr lang="en-GB" err="1"/>
              <a:t>summo</a:t>
            </a:r>
            <a:r>
              <a:rPr lang="en-GB"/>
              <a:t> bono </a:t>
            </a:r>
            <a:r>
              <a:rPr lang="en-GB" err="1"/>
              <a:t>afferre</a:t>
            </a:r>
            <a:r>
              <a:rPr lang="en-GB"/>
              <a:t> </a:t>
            </a:r>
            <a:r>
              <a:rPr lang="en-GB" err="1"/>
              <a:t>incrementum</a:t>
            </a:r>
            <a:r>
              <a:rPr lang="en-GB"/>
              <a:t> diem. </a:t>
            </a:r>
            <a:r>
              <a:rPr lang="en-GB" err="1"/>
              <a:t>Sed</a:t>
            </a:r>
            <a:r>
              <a:rPr lang="en-GB"/>
              <a:t> quid ages tandem, </a:t>
            </a:r>
            <a:r>
              <a:rPr lang="en-GB" err="1"/>
              <a:t>si</a:t>
            </a:r>
            <a:r>
              <a:rPr lang="en-GB"/>
              <a:t> </a:t>
            </a:r>
            <a:r>
              <a:rPr lang="en-GB" err="1"/>
              <a:t>utilitas</a:t>
            </a:r>
            <a:r>
              <a:rPr lang="en-GB"/>
              <a:t> ab </a:t>
            </a:r>
            <a:r>
              <a:rPr lang="en-GB" err="1"/>
              <a:t>amicitia</a:t>
            </a:r>
            <a:r>
              <a:rPr lang="en-GB"/>
              <a:t>, </a:t>
            </a:r>
            <a:r>
              <a:rPr lang="en-GB" err="1"/>
              <a:t>ut</a:t>
            </a:r>
            <a:r>
              <a:rPr lang="en-GB"/>
              <a:t> fit </a:t>
            </a:r>
            <a:r>
              <a:rPr lang="en-GB" err="1"/>
              <a:t>saepe</a:t>
            </a:r>
            <a:r>
              <a:rPr lang="en-GB"/>
              <a:t>, </a:t>
            </a:r>
            <a:r>
              <a:rPr lang="en-GB" err="1"/>
              <a:t>defecerit</a:t>
            </a:r>
            <a:r>
              <a:rPr lang="en-GB"/>
              <a:t>? </a:t>
            </a:r>
          </a:p>
        </p:txBody>
      </p:sp>
      <p:sp>
        <p:nvSpPr>
          <p:cNvPr id="11" name="Picture Placeholder 2"/>
          <p:cNvSpPr>
            <a:spLocks noGrp="1"/>
          </p:cNvSpPr>
          <p:nvPr>
            <p:ph type="pic" sz="quarter" idx="12" hasCustomPrompt="1"/>
          </p:nvPr>
        </p:nvSpPr>
        <p:spPr>
          <a:xfrm>
            <a:off x="6443662" y="900249"/>
            <a:ext cx="5060951" cy="5408476"/>
          </a:xfrm>
          <a:prstGeom prst="rect">
            <a:avLst/>
          </a:prstGeom>
          <a:solidFill>
            <a:schemeClr val="bg1">
              <a:alpha val="80000"/>
            </a:schemeClr>
          </a:solidFill>
        </p:spPr>
        <p:txBody>
          <a:bodyPr tIns="2124000" anchor="t"/>
          <a:lstStyle>
            <a:lvl1pPr marL="0" indent="0" algn="ctr">
              <a:buFont typeface="Arial" panose="020B0604020202020204" pitchFamily="34" charset="0"/>
              <a:buNone/>
              <a:defRPr sz="1600" baseline="0">
                <a:solidFill>
                  <a:schemeClr val="bg1">
                    <a:lumMod val="50000"/>
                  </a:schemeClr>
                </a:solidFill>
              </a:defRPr>
            </a:lvl1pPr>
          </a:lstStyle>
          <a:p>
            <a:r>
              <a:rPr lang="en-GB"/>
              <a:t>Insert picture click icon</a:t>
            </a:r>
          </a:p>
        </p:txBody>
      </p:sp>
      <p:sp>
        <p:nvSpPr>
          <p:cNvPr id="7" name="Text Placeholder 7"/>
          <p:cNvSpPr>
            <a:spLocks noGrp="1"/>
          </p:cNvSpPr>
          <p:nvPr>
            <p:ph type="body" sz="quarter" idx="13" hasCustomPrompt="1"/>
          </p:nvPr>
        </p:nvSpPr>
        <p:spPr>
          <a:xfrm>
            <a:off x="712788" y="2151663"/>
            <a:ext cx="5022850" cy="559777"/>
          </a:xfrm>
          <a:prstGeom prst="rect">
            <a:avLst/>
          </a:prstGeom>
        </p:spPr>
        <p:txBody>
          <a:bodyPr vert="horz" wrap="square" lIns="0" tIns="0" rIns="0" bIns="0" numCol="1" spcCol="720000">
            <a:noAutofit/>
          </a:bodyPr>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600" b="1" i="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a:t>
            </a:r>
          </a:p>
        </p:txBody>
      </p:sp>
      <p:cxnSp>
        <p:nvCxnSpPr>
          <p:cNvPr id="12" name="Straight Connector 11"/>
          <p:cNvCxnSpPr/>
          <p:nvPr userDrawn="1"/>
        </p:nvCxnSpPr>
        <p:spPr>
          <a:xfrm>
            <a:off x="701749" y="50070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4533151"/>
      </p:ext>
    </p:extLst>
  </p:cSld>
  <p:clrMapOvr>
    <a:masterClrMapping/>
  </p:clrMapOvr>
  <p:extLst>
    <p:ext uri="{DCECCB84-F9BA-43D5-87BE-67443E8EF086}">
      <p15:sldGuideLst xmlns:p15="http://schemas.microsoft.com/office/powerpoint/2012/main">
        <p15:guide id="1" orient="horz" pos="572" userDrawn="1">
          <p15:clr>
            <a:srgbClr val="FBAE40"/>
          </p15:clr>
        </p15:guide>
        <p15:guide id="2" pos="3613" userDrawn="1">
          <p15:clr>
            <a:srgbClr val="FBAE40"/>
          </p15:clr>
        </p15:guide>
        <p15:guide id="3" pos="3831" userDrawn="1">
          <p15:clr>
            <a:srgbClr val="FBAE40"/>
          </p15:clr>
        </p15:guide>
        <p15:guide id="4" pos="449" userDrawn="1">
          <p15:clr>
            <a:srgbClr val="FBAE40"/>
          </p15:clr>
        </p15:guide>
        <p15:guide id="5" pos="7240" userDrawn="1">
          <p15:clr>
            <a:srgbClr val="FBAE40"/>
          </p15:clr>
        </p15:guide>
        <p15:guide id="6" pos="7247" userDrawn="1">
          <p15:clr>
            <a:srgbClr val="FBAE40"/>
          </p15:clr>
        </p15:guide>
        <p15:guide id="7" pos="4059" userDrawn="1">
          <p15:clr>
            <a:srgbClr val="FBAE40"/>
          </p15:clr>
        </p15:guide>
        <p15:guide id="8" orient="horz" pos="2157" userDrawn="1">
          <p15:clr>
            <a:srgbClr val="FBAE40"/>
          </p15:clr>
        </p15:guide>
        <p15:guide id="9" orient="horz" pos="348" userDrawn="1">
          <p15:clr>
            <a:srgbClr val="FBAE40"/>
          </p15:clr>
        </p15:guide>
        <p15:guide id="10" orient="horz" pos="397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asic page with im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701749" y="900249"/>
            <a:ext cx="8285497" cy="790327"/>
          </a:xfrm>
          <a:prstGeom prst="rect">
            <a:avLst/>
          </a:prstGeom>
        </p:spPr>
        <p:txBody>
          <a:bodyPr lIns="0" tIns="0" rIns="0" bIns="0"/>
          <a:lstStyle>
            <a:lvl1pPr marL="0" indent="0" algn="l">
              <a:buNone/>
              <a:defRPr sz="2600" baseline="0">
                <a:solidFill>
                  <a:srgbClr val="C92446"/>
                </a:solidFill>
                <a:latin typeface="+mj-lt"/>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for tables, graphs and other media.</a:t>
            </a:r>
            <a:endParaRPr lang="en-GB"/>
          </a:p>
        </p:txBody>
      </p:sp>
      <p:sp>
        <p:nvSpPr>
          <p:cNvPr id="7" name="Content Placeholder 2"/>
          <p:cNvSpPr>
            <a:spLocks noGrp="1"/>
          </p:cNvSpPr>
          <p:nvPr>
            <p:ph sz="quarter" idx="15" hasCustomPrompt="1"/>
          </p:nvPr>
        </p:nvSpPr>
        <p:spPr>
          <a:xfrm>
            <a:off x="712787" y="2090117"/>
            <a:ext cx="10783887" cy="4218608"/>
          </a:xfrm>
          <a:prstGeom prst="rect">
            <a:avLst/>
          </a:prstGeom>
        </p:spPr>
        <p:txBody>
          <a:bodyPr tIns="864000"/>
          <a:lstStyle>
            <a:lvl1pPr marL="0" indent="0" algn="ctr">
              <a:buNone/>
              <a:defRPr sz="1600" baseline="0">
                <a:solidFill>
                  <a:schemeClr val="bg1">
                    <a:lumMod val="50000"/>
                  </a:schemeClr>
                </a:solidFill>
              </a:defRPr>
            </a:lvl1pPr>
          </a:lstStyle>
          <a:p>
            <a:pPr lvl="0"/>
            <a:r>
              <a:rPr lang="en-US"/>
              <a:t>Insert graph or table click on the icon</a:t>
            </a:r>
            <a:endParaRPr lang="en-GB"/>
          </a:p>
        </p:txBody>
      </p:sp>
      <p:cxnSp>
        <p:nvCxnSpPr>
          <p:cNvPr id="6" name="Straight Connector 5"/>
          <p:cNvCxnSpPr/>
          <p:nvPr userDrawn="1"/>
        </p:nvCxnSpPr>
        <p:spPr>
          <a:xfrm>
            <a:off x="701749" y="50070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7518072"/>
      </p:ext>
    </p:extLst>
  </p:cSld>
  <p:clrMapOvr>
    <a:masterClrMapping/>
  </p:clrMapOvr>
  <p:extLst>
    <p:ext uri="{DCECCB84-F9BA-43D5-87BE-67443E8EF086}">
      <p15:sldGuideLst xmlns:p15="http://schemas.microsoft.com/office/powerpoint/2012/main">
        <p15:guide id="1" orient="horz" pos="572">
          <p15:clr>
            <a:srgbClr val="FBAE40"/>
          </p15:clr>
        </p15:guide>
        <p15:guide id="2" pos="3613">
          <p15:clr>
            <a:srgbClr val="FBAE40"/>
          </p15:clr>
        </p15:guide>
        <p15:guide id="3" pos="3831">
          <p15:clr>
            <a:srgbClr val="FBAE40"/>
          </p15:clr>
        </p15:guide>
        <p15:guide id="4" pos="449">
          <p15:clr>
            <a:srgbClr val="FBAE40"/>
          </p15:clr>
        </p15:guide>
        <p15:guide id="5" pos="7240">
          <p15:clr>
            <a:srgbClr val="FBAE40"/>
          </p15:clr>
        </p15:guide>
        <p15:guide id="6" pos="7247">
          <p15:clr>
            <a:srgbClr val="FBAE40"/>
          </p15:clr>
        </p15:guide>
        <p15:guide id="7" pos="4059">
          <p15:clr>
            <a:srgbClr val="FBAE40"/>
          </p15:clr>
        </p15:guide>
        <p15:guide id="8" orient="horz" pos="2157">
          <p15:clr>
            <a:srgbClr val="FBAE40"/>
          </p15:clr>
        </p15:guide>
        <p15:guide id="9" orient="horz" pos="348">
          <p15:clr>
            <a:srgbClr val="FBAE40"/>
          </p15:clr>
        </p15:guide>
        <p15:guide id="10" orient="horz" pos="397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xt p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1768476" y="908050"/>
            <a:ext cx="8655050" cy="729790"/>
          </a:xfrm>
          <a:prstGeom prst="rect">
            <a:avLst/>
          </a:prstGeom>
        </p:spPr>
        <p:txBody>
          <a:bodyPr lIns="0" tIns="0" rIns="0" bIns="0"/>
          <a:lstStyle>
            <a:lvl1pPr marL="0" indent="0" algn="ctr">
              <a:buNone/>
              <a:defRPr sz="2600">
                <a:solidFill>
                  <a:srgbClr val="0070C0"/>
                </a:solidFill>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for tables, graphs and other media.</a:t>
            </a:r>
            <a:endParaRPr lang="en-GB"/>
          </a:p>
        </p:txBody>
      </p:sp>
      <p:sp>
        <p:nvSpPr>
          <p:cNvPr id="17" name="Text Placeholder 7"/>
          <p:cNvSpPr>
            <a:spLocks noGrp="1"/>
          </p:cNvSpPr>
          <p:nvPr>
            <p:ph type="body" sz="quarter" idx="14" hasCustomPrompt="1"/>
          </p:nvPr>
        </p:nvSpPr>
        <p:spPr>
          <a:xfrm>
            <a:off x="1768476" y="1678676"/>
            <a:ext cx="8655050" cy="720367"/>
          </a:xfrm>
          <a:prstGeom prst="rect">
            <a:avLst/>
          </a:prstGeom>
        </p:spPr>
        <p:txBody>
          <a:bodyPr vert="horz" lIns="0" tIns="180000" rIns="0" bIns="0">
            <a:spAutoFit/>
          </a:bodyPr>
          <a:lstStyle>
            <a:lvl1pPr marL="0" marR="0" indent="0" algn="ctr" defTabSz="457200" rtl="0" eaLnBrk="1" fontAlgn="auto" latinLnBrk="0" hangingPunct="1">
              <a:lnSpc>
                <a:spcPts val="2100"/>
              </a:lnSpc>
              <a:spcBef>
                <a:spcPts val="1200"/>
              </a:spcBef>
              <a:spcAft>
                <a:spcPts val="300"/>
              </a:spcAft>
              <a:buClrTx/>
              <a:buSzTx/>
              <a:buFont typeface="Arial"/>
              <a:buNone/>
              <a:tabLst/>
              <a:defRPr lang="en-GB" sz="1800" b="0" i="0">
                <a:solidFill>
                  <a:schemeClr val="tx1">
                    <a:lumMod val="65000"/>
                    <a:lumOff val="35000"/>
                  </a:schemeClr>
                </a:solidFill>
                <a:effectLs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22" name="Straight Connector 21"/>
          <p:cNvCxnSpPr/>
          <p:nvPr userDrawn="1"/>
        </p:nvCxnSpPr>
        <p:spPr>
          <a:xfrm>
            <a:off x="5456572" y="501126"/>
            <a:ext cx="1274098" cy="0"/>
          </a:xfrm>
          <a:prstGeom prst="line">
            <a:avLst/>
          </a:prstGeom>
          <a:ln w="101600">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sz="quarter" idx="15" hasCustomPrompt="1"/>
          </p:nvPr>
        </p:nvSpPr>
        <p:spPr>
          <a:xfrm>
            <a:off x="695325" y="2786063"/>
            <a:ext cx="10801350" cy="3522662"/>
          </a:xfrm>
          <a:prstGeom prst="rect">
            <a:avLst/>
          </a:prstGeom>
        </p:spPr>
        <p:txBody>
          <a:bodyPr tIns="864000"/>
          <a:lstStyle>
            <a:lvl1pPr marL="0" indent="0" algn="ctr">
              <a:buNone/>
              <a:defRPr sz="1600" baseline="0">
                <a:solidFill>
                  <a:schemeClr val="bg1">
                    <a:lumMod val="50000"/>
                  </a:schemeClr>
                </a:solidFill>
              </a:defRPr>
            </a:lvl1pPr>
          </a:lstStyle>
          <a:p>
            <a:pPr lvl="0"/>
            <a:r>
              <a:rPr lang="en-US"/>
              <a:t>Insert graph or table click on the icon</a:t>
            </a:r>
            <a:endParaRPr lang="en-GB"/>
          </a:p>
        </p:txBody>
      </p:sp>
    </p:spTree>
    <p:extLst>
      <p:ext uri="{BB962C8B-B14F-4D97-AF65-F5344CB8AC3E}">
        <p14:creationId xmlns:p14="http://schemas.microsoft.com/office/powerpoint/2010/main" val="19353163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613" userDrawn="1">
          <p15:clr>
            <a:srgbClr val="FBAE40"/>
          </p15:clr>
        </p15:guide>
        <p15:guide id="4" pos="4067" userDrawn="1">
          <p15:clr>
            <a:srgbClr val="FBAE40"/>
          </p15:clr>
        </p15:guide>
        <p15:guide id="5" pos="438" userDrawn="1">
          <p15:clr>
            <a:srgbClr val="FBAE40"/>
          </p15:clr>
        </p15:guide>
        <p15:guide id="6" pos="7242" userDrawn="1">
          <p15:clr>
            <a:srgbClr val="FBAE40"/>
          </p15:clr>
        </p15:guide>
        <p15:guide id="7" orient="horz" pos="3974" userDrawn="1">
          <p15:clr>
            <a:srgbClr val="FBAE40"/>
          </p15:clr>
        </p15:guide>
        <p15:guide id="8" orient="horz" pos="572" userDrawn="1">
          <p15:clr>
            <a:srgbClr val="FBAE40"/>
          </p15:clr>
        </p15:guide>
        <p15:guide id="9" orient="horz" pos="34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End page">
    <p:spTree>
      <p:nvGrpSpPr>
        <p:cNvPr id="1" name=""/>
        <p:cNvGrpSpPr/>
        <p:nvPr/>
      </p:nvGrpSpPr>
      <p:grpSpPr>
        <a:xfrm>
          <a:off x="0" y="0"/>
          <a:ext cx="0" cy="0"/>
          <a:chOff x="0" y="0"/>
          <a:chExt cx="0" cy="0"/>
        </a:xfrm>
      </p:grpSpPr>
      <p:sp>
        <p:nvSpPr>
          <p:cNvPr id="8" name="Rectangle 7"/>
          <p:cNvSpPr/>
          <p:nvPr userDrawn="1"/>
        </p:nvSpPr>
        <p:spPr>
          <a:xfrm>
            <a:off x="0" y="0"/>
            <a:ext cx="12192000" cy="6858001"/>
          </a:xfrm>
          <a:prstGeom prst="rect">
            <a:avLst/>
          </a:prstGeom>
          <a:solidFill>
            <a:schemeClr val="tx1">
              <a:lumMod val="50000"/>
              <a:lumOff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628000" rIns="3600000"/>
          <a:lstStyle>
            <a:lvl1pPr marL="0" indent="0" algn="l">
              <a:lnSpc>
                <a:spcPts val="4600"/>
              </a:lnSpc>
              <a:buFont typeface="Arial" panose="020B0604020202020204" pitchFamily="34" charset="0"/>
              <a:buNone/>
              <a:defRPr lang="fr-FR" sz="3600" b="0" i="0" baseline="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End of presentation – Thanks for attending and any other questions</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76675" y="5596663"/>
            <a:ext cx="720000" cy="720000"/>
          </a:xfrm>
          <a:prstGeom prst="rect">
            <a:avLst/>
          </a:prstGeom>
        </p:spPr>
      </p:pic>
      <p:cxnSp>
        <p:nvCxnSpPr>
          <p:cNvPr id="6" name="Straight Connector 5"/>
          <p:cNvCxnSpPr/>
          <p:nvPr userDrawn="1"/>
        </p:nvCxnSpPr>
        <p:spPr>
          <a:xfrm>
            <a:off x="701749" y="231045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
        <p:nvSpPr>
          <p:cNvPr id="2" name="TextBox 1"/>
          <p:cNvSpPr txBox="1"/>
          <p:nvPr userDrawn="1"/>
        </p:nvSpPr>
        <p:spPr>
          <a:xfrm>
            <a:off x="701749" y="6178652"/>
            <a:ext cx="3043774" cy="184666"/>
          </a:xfrm>
          <a:prstGeom prst="rect">
            <a:avLst/>
          </a:prstGeom>
          <a:noFill/>
        </p:spPr>
        <p:txBody>
          <a:bodyPr wrap="square" lIns="0" tIns="0" rIns="0" bIns="0" rtlCol="0">
            <a:spAutoFit/>
          </a:bodyPr>
          <a:lstStyle/>
          <a:p>
            <a:r>
              <a:rPr lang="en-GB" sz="1200">
                <a:solidFill>
                  <a:schemeClr val="bg1"/>
                </a:solidFill>
              </a:rPr>
              <a:t>Registered Charity number: </a:t>
            </a:r>
            <a:r>
              <a:rPr lang="en-GB" sz="1200" b="0" i="0" kern="1200">
                <a:solidFill>
                  <a:schemeClr val="bg1"/>
                </a:solidFill>
                <a:effectLst/>
                <a:latin typeface="+mn-lt"/>
                <a:ea typeface="+mn-ea"/>
                <a:cs typeface="+mn-cs"/>
              </a:rPr>
              <a:t>213121</a:t>
            </a:r>
            <a:r>
              <a:rPr lang="en-GB" sz="1200">
                <a:solidFill>
                  <a:schemeClr val="bg1"/>
                </a:solidFill>
              </a:rPr>
              <a:t> </a:t>
            </a:r>
          </a:p>
        </p:txBody>
      </p:sp>
    </p:spTree>
    <p:extLst>
      <p:ext uri="{BB962C8B-B14F-4D97-AF65-F5344CB8AC3E}">
        <p14:creationId xmlns:p14="http://schemas.microsoft.com/office/powerpoint/2010/main" val="904402460"/>
      </p:ext>
    </p:extLst>
  </p:cSld>
  <p:clrMapOvr>
    <a:masterClrMapping/>
  </p:clrMapOvr>
  <p:extLst>
    <p:ext uri="{DCECCB84-F9BA-43D5-87BE-67443E8EF086}">
      <p15:sldGuideLst xmlns:p15="http://schemas.microsoft.com/office/powerpoint/2012/main">
        <p15:guide id="1" pos="438" userDrawn="1">
          <p15:clr>
            <a:srgbClr val="FBAE40"/>
          </p15:clr>
        </p15:guide>
        <p15:guide id="2" pos="3850" userDrawn="1">
          <p15:clr>
            <a:srgbClr val="FBAE40"/>
          </p15:clr>
        </p15:guide>
        <p15:guide id="4" pos="7242" userDrawn="1">
          <p15:clr>
            <a:srgbClr val="FBAE40"/>
          </p15:clr>
        </p15:guide>
        <p15:guide id="5" orient="horz" pos="346" userDrawn="1">
          <p15:clr>
            <a:srgbClr val="FBAE40"/>
          </p15:clr>
        </p15:guide>
        <p15:guide id="6" orient="horz" pos="2151" userDrawn="1">
          <p15:clr>
            <a:srgbClr val="FBAE40"/>
          </p15:clr>
        </p15:guide>
        <p15:guide id="7" orient="horz" pos="397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break with image">
    <p:spTree>
      <p:nvGrpSpPr>
        <p:cNvPr id="1" name=""/>
        <p:cNvGrpSpPr/>
        <p:nvPr/>
      </p:nvGrpSpPr>
      <p:grpSpPr>
        <a:xfrm>
          <a:off x="0" y="0"/>
          <a:ext cx="0" cy="0"/>
          <a:chOff x="0" y="0"/>
          <a:chExt cx="0" cy="0"/>
        </a:xfrm>
      </p:grpSpPr>
      <p:sp>
        <p:nvSpPr>
          <p:cNvPr id="2" name="Rectangle 1"/>
          <p:cNvSpPr/>
          <p:nvPr userDrawn="1"/>
        </p:nvSpPr>
        <p:spPr>
          <a:xfrm>
            <a:off x="2" y="0"/>
            <a:ext cx="6105526" cy="68580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right.</a:t>
            </a:r>
          </a:p>
        </p:txBody>
      </p:sp>
      <p:cxnSp>
        <p:nvCxnSpPr>
          <p:cNvPr id="16" name="Straight Connector 15"/>
          <p:cNvCxnSpPr/>
          <p:nvPr userDrawn="1"/>
        </p:nvCxnSpPr>
        <p:spPr>
          <a:xfrm>
            <a:off x="701749"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95325"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bg1"/>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1055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3217679091"/>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ection break with image">
    <p:spTree>
      <p:nvGrpSpPr>
        <p:cNvPr id="1" name=""/>
        <p:cNvGrpSpPr/>
        <p:nvPr/>
      </p:nvGrpSpPr>
      <p:grpSpPr>
        <a:xfrm>
          <a:off x="0" y="0"/>
          <a:ext cx="0" cy="0"/>
          <a:chOff x="0" y="0"/>
          <a:chExt cx="0" cy="0"/>
        </a:xfrm>
      </p:grpSpPr>
      <p:sp>
        <p:nvSpPr>
          <p:cNvPr id="2" name="Rectangle 1"/>
          <p:cNvSpPr/>
          <p:nvPr userDrawn="1"/>
        </p:nvSpPr>
        <p:spPr>
          <a:xfrm>
            <a:off x="6086474" y="0"/>
            <a:ext cx="6105526" cy="68580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6104058"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left.</a:t>
            </a:r>
          </a:p>
        </p:txBody>
      </p:sp>
      <p:cxnSp>
        <p:nvCxnSpPr>
          <p:cNvPr id="16" name="Straight Connector 15"/>
          <p:cNvCxnSpPr/>
          <p:nvPr userDrawn="1"/>
        </p:nvCxnSpPr>
        <p:spPr>
          <a:xfrm>
            <a:off x="6797013"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825757"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bg1"/>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6797013"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4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1882818070"/>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294">
          <p15:clr>
            <a:srgbClr val="FBAE40"/>
          </p15:clr>
        </p15:guide>
        <p15:guide id="8" pos="3386">
          <p15:clr>
            <a:srgbClr val="FBAE40"/>
          </p15:clr>
        </p15:guide>
        <p15:guide id="9" orient="horz" pos="572">
          <p15:clr>
            <a:srgbClr val="FBAE40"/>
          </p15:clr>
        </p15:guide>
        <p15:guide id="10" pos="3603">
          <p15:clr>
            <a:srgbClr val="FBAE40"/>
          </p15:clr>
        </p15:guide>
        <p15:guide id="11" pos="40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break with no image">
    <p:spTree>
      <p:nvGrpSpPr>
        <p:cNvPr id="1" name=""/>
        <p:cNvGrpSpPr/>
        <p:nvPr/>
      </p:nvGrpSpPr>
      <p:grpSpPr>
        <a:xfrm>
          <a:off x="0" y="0"/>
          <a:ext cx="0" cy="0"/>
          <a:chOff x="0" y="0"/>
          <a:chExt cx="0" cy="0"/>
        </a:xfrm>
      </p:grpSpPr>
      <p:sp>
        <p:nvSpPr>
          <p:cNvPr id="2" name="Rectangle 1"/>
          <p:cNvSpPr/>
          <p:nvPr userDrawn="1"/>
        </p:nvSpPr>
        <p:spPr>
          <a:xfrm>
            <a:off x="2" y="0"/>
            <a:ext cx="12191998" cy="68580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bg1"/>
              </a:solidFill>
            </a:endParaRPr>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1656000" rIns="360000"/>
          <a:lstStyle>
            <a:lvl1pPr marL="0" indent="0" algn="l">
              <a:buFont typeface="Arial" panose="020B0604020202020204" pitchFamily="34" charset="0"/>
              <a:buNone/>
              <a:defRPr lang="fr-FR" sz="3600" b="0" i="0" smtClean="0">
                <a:solidFill>
                  <a:schemeClr val="bg1"/>
                </a:solidFill>
                <a:effectLst/>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no image.</a:t>
            </a:r>
          </a:p>
        </p:txBody>
      </p:sp>
      <p:sp>
        <p:nvSpPr>
          <p:cNvPr id="18" name="Text Placeholder 7"/>
          <p:cNvSpPr>
            <a:spLocks noGrp="1"/>
          </p:cNvSpPr>
          <p:nvPr>
            <p:ph type="body" sz="quarter" idx="14" hasCustomPrompt="1"/>
          </p:nvPr>
        </p:nvSpPr>
        <p:spPr>
          <a:xfrm>
            <a:off x="6456363" y="1707773"/>
            <a:ext cx="5040312"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bg1"/>
                </a:solidFill>
                <a:effectLst/>
                <a:latin typeface="+mn-l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7" name="Straight Connector 6"/>
          <p:cNvCxnSpPr/>
          <p:nvPr userDrawn="1"/>
        </p:nvCxnSpPr>
        <p:spPr>
          <a:xfrm>
            <a:off x="701749"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7165757"/>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1117">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guide id="11" orient="horz" pos="34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break with image">
    <p:spTree>
      <p:nvGrpSpPr>
        <p:cNvPr id="1" name=""/>
        <p:cNvGrpSpPr/>
        <p:nvPr/>
      </p:nvGrpSpPr>
      <p:grpSpPr>
        <a:xfrm>
          <a:off x="0" y="0"/>
          <a:ext cx="0" cy="0"/>
          <a:chOff x="0" y="0"/>
          <a:chExt cx="0" cy="0"/>
        </a:xfrm>
      </p:grpSpPr>
      <p:sp>
        <p:nvSpPr>
          <p:cNvPr id="2" name="Rectangle 1"/>
          <p:cNvSpPr/>
          <p:nvPr userDrawn="1"/>
        </p:nvSpPr>
        <p:spPr>
          <a:xfrm>
            <a:off x="6086474" y="0"/>
            <a:ext cx="6105526" cy="6858000"/>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6104058"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rgbClr val="0070C0"/>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left.</a:t>
            </a:r>
          </a:p>
        </p:txBody>
      </p:sp>
      <p:cxnSp>
        <p:nvCxnSpPr>
          <p:cNvPr id="16" name="Straight Connector 15"/>
          <p:cNvCxnSpPr/>
          <p:nvPr userDrawn="1"/>
        </p:nvCxnSpPr>
        <p:spPr>
          <a:xfrm>
            <a:off x="6797013" y="6365433"/>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825757"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tx1">
                    <a:lumMod val="65000"/>
                    <a:lumOff val="35000"/>
                  </a:schemeClr>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6797013"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4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3907854945"/>
      </p:ext>
    </p:extLst>
  </p:cSld>
  <p:clrMapOvr>
    <a:masterClrMapping/>
  </p:clrMapOvr>
  <p:extLst>
    <p:ext uri="{DCECCB84-F9BA-43D5-87BE-67443E8EF086}">
      <p15:sldGuideLst xmlns:p15="http://schemas.microsoft.com/office/powerpoint/2012/main">
        <p15:guide id="0" pos="4076" userDrawn="1">
          <p15:clr>
            <a:srgbClr val="FBAE40"/>
          </p15:clr>
        </p15:guide>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294" userDrawn="1">
          <p15:clr>
            <a:srgbClr val="FBAE40"/>
          </p15:clr>
        </p15:guide>
        <p15:guide id="8" pos="3386">
          <p15:clr>
            <a:srgbClr val="FBAE40"/>
          </p15:clr>
        </p15:guide>
        <p15:guide id="9" orient="horz" pos="572">
          <p15:clr>
            <a:srgbClr val="FBAE40"/>
          </p15:clr>
        </p15:guide>
        <p15:guide id="10" pos="360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with no image">
    <p:spTree>
      <p:nvGrpSpPr>
        <p:cNvPr id="1" name=""/>
        <p:cNvGrpSpPr/>
        <p:nvPr/>
      </p:nvGrpSpPr>
      <p:grpSpPr>
        <a:xfrm>
          <a:off x="0" y="0"/>
          <a:ext cx="0" cy="0"/>
          <a:chOff x="0" y="0"/>
          <a:chExt cx="0" cy="0"/>
        </a:xfrm>
      </p:grpSpPr>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1656000" rIns="360000"/>
          <a:lstStyle>
            <a:lvl1pPr marL="0" indent="0" algn="l">
              <a:buFont typeface="Arial" panose="020B0604020202020204" pitchFamily="34" charset="0"/>
              <a:buNone/>
              <a:defRPr lang="fr-FR" sz="3600" b="0" i="0" smtClean="0">
                <a:solidFill>
                  <a:srgbClr val="0070C0"/>
                </a:solidFill>
                <a:effectLst/>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no image.</a:t>
            </a:r>
          </a:p>
        </p:txBody>
      </p:sp>
      <p:sp>
        <p:nvSpPr>
          <p:cNvPr id="18" name="Text Placeholder 7"/>
          <p:cNvSpPr>
            <a:spLocks noGrp="1"/>
          </p:cNvSpPr>
          <p:nvPr>
            <p:ph type="body" sz="quarter" idx="14" hasCustomPrompt="1"/>
          </p:nvPr>
        </p:nvSpPr>
        <p:spPr>
          <a:xfrm>
            <a:off x="6456363" y="1707773"/>
            <a:ext cx="5040312"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tx1">
                    <a:lumMod val="65000"/>
                    <a:lumOff val="35000"/>
                  </a:schemeClr>
                </a:solidFill>
                <a:effectLst/>
                <a:latin typeface="+mn-l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8" name="Straight Connector 7"/>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0693581"/>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1117" userDrawn="1">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guide id="11" orient="horz" pos="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End page">
    <p:spTree>
      <p:nvGrpSpPr>
        <p:cNvPr id="1" name=""/>
        <p:cNvGrpSpPr/>
        <p:nvPr/>
      </p:nvGrpSpPr>
      <p:grpSpPr>
        <a:xfrm>
          <a:off x="0" y="0"/>
          <a:ext cx="0" cy="0"/>
          <a:chOff x="0" y="0"/>
          <a:chExt cx="0" cy="0"/>
        </a:xfrm>
      </p:grpSpPr>
      <p:sp>
        <p:nvSpPr>
          <p:cNvPr id="8" name="Rectangle 7"/>
          <p:cNvSpPr/>
          <p:nvPr userDrawn="1"/>
        </p:nvSpPr>
        <p:spPr>
          <a:xfrm>
            <a:off x="0" y="0"/>
            <a:ext cx="12192000" cy="6858001"/>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304000" rIns="3600000"/>
          <a:lstStyle>
            <a:lvl1pPr marL="0" indent="0" algn="l">
              <a:lnSpc>
                <a:spcPts val="4600"/>
              </a:lnSpc>
              <a:buFont typeface="Arial" panose="020B0604020202020204" pitchFamily="34" charset="0"/>
              <a:buNone/>
              <a:defRPr lang="fr-FR" sz="3600" b="0" i="0" baseline="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End of presentation – Thanks for attending and any other questions</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76675" y="5596663"/>
            <a:ext cx="720000" cy="720000"/>
          </a:xfrm>
          <a:prstGeom prst="rect">
            <a:avLst/>
          </a:prstGeom>
        </p:spPr>
      </p:pic>
      <p:sp>
        <p:nvSpPr>
          <p:cNvPr id="2" name="TextBox 1"/>
          <p:cNvSpPr txBox="1"/>
          <p:nvPr userDrawn="1"/>
        </p:nvSpPr>
        <p:spPr>
          <a:xfrm>
            <a:off x="701749" y="6178652"/>
            <a:ext cx="3043774" cy="184666"/>
          </a:xfrm>
          <a:prstGeom prst="rect">
            <a:avLst/>
          </a:prstGeom>
          <a:noFill/>
        </p:spPr>
        <p:txBody>
          <a:bodyPr wrap="square" lIns="0" tIns="0" rIns="0" bIns="0" rtlCol="0">
            <a:spAutoFit/>
          </a:bodyPr>
          <a:lstStyle/>
          <a:p>
            <a:r>
              <a:rPr lang="en-GB" sz="1200">
                <a:solidFill>
                  <a:schemeClr val="bg1"/>
                </a:solidFill>
              </a:rPr>
              <a:t>Registered Charity number: </a:t>
            </a:r>
            <a:r>
              <a:rPr lang="en-GB" sz="1200" b="0" i="0" kern="1200">
                <a:solidFill>
                  <a:schemeClr val="bg1"/>
                </a:solidFill>
                <a:effectLst/>
                <a:latin typeface="+mn-lt"/>
                <a:ea typeface="+mn-ea"/>
                <a:cs typeface="+mn-cs"/>
              </a:rPr>
              <a:t>213121</a:t>
            </a:r>
            <a:r>
              <a:rPr lang="en-GB" sz="1200">
                <a:solidFill>
                  <a:schemeClr val="bg1"/>
                </a:solidFill>
              </a:rPr>
              <a:t> </a:t>
            </a:r>
          </a:p>
        </p:txBody>
      </p:sp>
      <p:cxnSp>
        <p:nvCxnSpPr>
          <p:cNvPr id="9" name="Straight Connector 8"/>
          <p:cNvCxnSpPr/>
          <p:nvPr userDrawn="1"/>
        </p:nvCxnSpPr>
        <p:spPr>
          <a:xfrm>
            <a:off x="701749" y="1950239"/>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3089656"/>
      </p:ext>
    </p:extLst>
  </p:cSld>
  <p:clrMapOvr>
    <a:masterClrMapping/>
  </p:clrMapOvr>
  <p:extLst>
    <p:ext uri="{DCECCB84-F9BA-43D5-87BE-67443E8EF086}">
      <p15:sldGuideLst xmlns:p15="http://schemas.microsoft.com/office/powerpoint/2012/main">
        <p15:guide id="1" pos="438">
          <p15:clr>
            <a:srgbClr val="FBAE40"/>
          </p15:clr>
        </p15:guide>
        <p15:guide id="2" pos="3850">
          <p15:clr>
            <a:srgbClr val="FBAE40"/>
          </p15:clr>
        </p15:guide>
        <p15:guide id="3" pos="7242">
          <p15:clr>
            <a:srgbClr val="FBAE40"/>
          </p15:clr>
        </p15:guide>
        <p15:guide id="4" orient="horz" pos="346">
          <p15:clr>
            <a:srgbClr val="FBAE40"/>
          </p15:clr>
        </p15:guide>
        <p15:guide id="5" orient="horz" pos="2151">
          <p15:clr>
            <a:srgbClr val="FBAE40"/>
          </p15:clr>
        </p15:guide>
        <p15:guide id="6" orient="horz" pos="397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asic page">
    <p:spTree>
      <p:nvGrpSpPr>
        <p:cNvPr id="1" name=""/>
        <p:cNvGrpSpPr/>
        <p:nvPr/>
      </p:nvGrpSpPr>
      <p:grpSpPr>
        <a:xfrm>
          <a:off x="0" y="0"/>
          <a:ext cx="0" cy="0"/>
          <a:chOff x="0" y="0"/>
          <a:chExt cx="0" cy="0"/>
        </a:xfrm>
      </p:grpSpPr>
      <p:sp>
        <p:nvSpPr>
          <p:cNvPr id="16" name="Text Placeholder 7"/>
          <p:cNvSpPr>
            <a:spLocks noGrp="1"/>
          </p:cNvSpPr>
          <p:nvPr>
            <p:ph type="body" sz="quarter" idx="11" hasCustomPrompt="1"/>
          </p:nvPr>
        </p:nvSpPr>
        <p:spPr>
          <a:xfrm>
            <a:off x="695325" y="908049"/>
            <a:ext cx="5040314" cy="709991"/>
          </a:xfrm>
          <a:prstGeom prst="rect">
            <a:avLst/>
          </a:prstGeom>
          <a:ln w="12700">
            <a:noFill/>
          </a:ln>
        </p:spPr>
        <p:txBody>
          <a:bodyPr vert="horz" lIns="0" tIns="0" rIns="0" bIns="0"/>
          <a:lstStyle>
            <a:lvl1pPr marL="0" marR="0" indent="0" algn="l" defTabSz="457200" rtl="0" eaLnBrk="1" fontAlgn="auto" latinLnBrk="0" hangingPunct="1">
              <a:lnSpc>
                <a:spcPct val="100000"/>
              </a:lnSpc>
              <a:spcBef>
                <a:spcPts val="400"/>
              </a:spcBef>
              <a:spcAft>
                <a:spcPts val="300"/>
              </a:spcAft>
              <a:buClrTx/>
              <a:buSzTx/>
              <a:buFont typeface="Arial"/>
              <a:buNone/>
              <a:tabLst/>
              <a:defRPr sz="2600" b="0" i="0" baseline="0">
                <a:solidFill>
                  <a:srgbClr val="0070C0"/>
                </a:solidFill>
                <a:latin typeface="Arial"/>
                <a:cs typeface="Arial"/>
              </a:defRPr>
            </a:lvl1pPr>
            <a:lvl2pPr marL="457200" indent="0">
              <a:buNone/>
              <a:defRPr sz="1600" baseline="0"/>
            </a:lvl2pPr>
          </a:lstStyle>
          <a:p>
            <a:r>
              <a:rPr lang="en-GB"/>
              <a:t>This is a basic page 2 column layout</a:t>
            </a:r>
          </a:p>
        </p:txBody>
      </p:sp>
      <p:sp>
        <p:nvSpPr>
          <p:cNvPr id="11" name="Text Placeholder 7"/>
          <p:cNvSpPr>
            <a:spLocks noGrp="1"/>
          </p:cNvSpPr>
          <p:nvPr>
            <p:ph type="body" sz="quarter" idx="10" hasCustomPrompt="1"/>
          </p:nvPr>
        </p:nvSpPr>
        <p:spPr>
          <a:xfrm>
            <a:off x="695326" y="2636874"/>
            <a:ext cx="10801350" cy="3671850"/>
          </a:xfrm>
          <a:prstGeom prst="rect">
            <a:avLst/>
          </a:prstGeom>
        </p:spPr>
        <p:txBody>
          <a:bodyPr vert="horz" wrap="square" lIns="0" tIns="0" rIns="0" bIns="0" numCol="2" spcCol="720000">
            <a:noAutofit/>
          </a:bodyPr>
          <a:lstStyle>
            <a:lvl1pPr marL="0" marR="0" indent="0" algn="l" defTabSz="457200" rtl="0" eaLnBrk="1" fontAlgn="auto" latinLnBrk="0" hangingPunct="1">
              <a:lnSpc>
                <a:spcPts val="2200"/>
              </a:lnSpc>
              <a:spcBef>
                <a:spcPts val="1200"/>
              </a:spcBef>
              <a:spcAft>
                <a:spcPts val="300"/>
              </a:spcAft>
              <a:buClrTx/>
              <a:buSzTx/>
              <a:buFont typeface="Arial"/>
              <a:buNone/>
              <a:tabLst/>
              <a:defRPr lang="en-GB" sz="1400" b="0" i="0" baseline="0">
                <a:effectLst/>
                <a:latin typeface="Body"/>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Scio </a:t>
            </a:r>
            <a:r>
              <a:rPr lang="en-GB" err="1"/>
              <a:t>enim</a:t>
            </a:r>
            <a:r>
              <a:rPr lang="en-GB"/>
              <a:t> </a:t>
            </a:r>
            <a:r>
              <a:rPr lang="en-GB" err="1"/>
              <a:t>esse</a:t>
            </a:r>
            <a:r>
              <a:rPr lang="en-GB"/>
              <a:t> </a:t>
            </a:r>
            <a:r>
              <a:rPr lang="en-GB" err="1"/>
              <a:t>quosdam</a:t>
            </a:r>
            <a:r>
              <a:rPr lang="en-GB"/>
              <a:t>, qui </a:t>
            </a:r>
            <a:r>
              <a:rPr lang="en-GB" err="1"/>
              <a:t>quavis</a:t>
            </a:r>
            <a:r>
              <a:rPr lang="en-GB"/>
              <a:t> lingua </a:t>
            </a:r>
            <a:r>
              <a:rPr lang="en-GB" err="1"/>
              <a:t>philosophari</a:t>
            </a:r>
            <a:r>
              <a:rPr lang="en-GB"/>
              <a:t> </a:t>
            </a:r>
            <a:r>
              <a:rPr lang="en-GB" err="1"/>
              <a:t>possint</a:t>
            </a:r>
            <a:r>
              <a:rPr lang="en-GB"/>
              <a:t>; </a:t>
            </a:r>
            <a:r>
              <a:rPr lang="en-GB" err="1"/>
              <a:t>Nescio</a:t>
            </a:r>
            <a:r>
              <a:rPr lang="en-GB"/>
              <a:t> quo </a:t>
            </a:r>
            <a:r>
              <a:rPr lang="en-GB" err="1"/>
              <a:t>modo</a:t>
            </a:r>
            <a:r>
              <a:rPr lang="en-GB"/>
              <a:t> </a:t>
            </a:r>
            <a:r>
              <a:rPr lang="en-GB" err="1"/>
              <a:t>praetervolavit</a:t>
            </a:r>
            <a:r>
              <a:rPr lang="en-GB"/>
              <a:t> </a:t>
            </a:r>
            <a:r>
              <a:rPr lang="en-GB" err="1"/>
              <a:t>oratio</a:t>
            </a:r>
            <a:r>
              <a:rPr lang="en-GB"/>
              <a:t>. </a:t>
            </a:r>
            <a:r>
              <a:rPr lang="en-GB" err="1"/>
              <a:t>Ita</a:t>
            </a:r>
            <a:r>
              <a:rPr lang="en-GB"/>
              <a:t> </a:t>
            </a:r>
            <a:r>
              <a:rPr lang="en-GB" err="1"/>
              <a:t>graviter</a:t>
            </a:r>
            <a:r>
              <a:rPr lang="en-GB"/>
              <a:t> et severe </a:t>
            </a:r>
            <a:r>
              <a:rPr lang="en-GB" err="1"/>
              <a:t>voluptatem</a:t>
            </a:r>
            <a:r>
              <a:rPr lang="en-GB"/>
              <a:t> </a:t>
            </a:r>
            <a:r>
              <a:rPr lang="en-GB" err="1"/>
              <a:t>secrevit</a:t>
            </a:r>
            <a:r>
              <a:rPr lang="en-GB"/>
              <a:t> a bono. Duo </a:t>
            </a:r>
            <a:r>
              <a:rPr lang="en-GB" err="1"/>
              <a:t>Reges</a:t>
            </a:r>
            <a:r>
              <a:rPr lang="en-GB"/>
              <a:t>: </a:t>
            </a:r>
            <a:r>
              <a:rPr lang="en-GB" err="1"/>
              <a:t>constructio</a:t>
            </a:r>
            <a:r>
              <a:rPr lang="en-GB"/>
              <a:t> </a:t>
            </a:r>
            <a:r>
              <a:rPr lang="en-GB" err="1"/>
              <a:t>interrete</a:t>
            </a:r>
            <a:r>
              <a:rPr lang="en-GB"/>
              <a:t>. </a:t>
            </a:r>
            <a:r>
              <a:rPr lang="en-GB" err="1"/>
              <a:t>Negat</a:t>
            </a:r>
            <a:r>
              <a:rPr lang="en-GB"/>
              <a:t> </a:t>
            </a:r>
            <a:r>
              <a:rPr lang="en-GB" err="1"/>
              <a:t>enim</a:t>
            </a:r>
            <a:r>
              <a:rPr lang="en-GB"/>
              <a:t> </a:t>
            </a:r>
            <a:r>
              <a:rPr lang="en-GB" err="1"/>
              <a:t>summo</a:t>
            </a:r>
            <a:r>
              <a:rPr lang="en-GB"/>
              <a:t> bono </a:t>
            </a:r>
            <a:r>
              <a:rPr lang="en-GB" err="1"/>
              <a:t>afferre</a:t>
            </a:r>
            <a:r>
              <a:rPr lang="en-GB"/>
              <a:t> </a:t>
            </a:r>
            <a:r>
              <a:rPr lang="en-GB" err="1"/>
              <a:t>incrementum</a:t>
            </a:r>
            <a:r>
              <a:rPr lang="en-GB"/>
              <a:t> diem. </a:t>
            </a:r>
            <a:r>
              <a:rPr lang="en-GB" err="1"/>
              <a:t>Sed</a:t>
            </a:r>
            <a:r>
              <a:rPr lang="en-GB"/>
              <a:t> quid ages tandem, </a:t>
            </a:r>
            <a:r>
              <a:rPr lang="en-GB" err="1"/>
              <a:t>si</a:t>
            </a:r>
            <a:r>
              <a:rPr lang="en-GB"/>
              <a:t> </a:t>
            </a:r>
            <a:r>
              <a:rPr lang="en-GB" err="1"/>
              <a:t>utilitas</a:t>
            </a:r>
            <a:r>
              <a:rPr lang="en-GB"/>
              <a:t> ab </a:t>
            </a:r>
            <a:r>
              <a:rPr lang="en-GB" err="1"/>
              <a:t>amicitia</a:t>
            </a:r>
            <a:r>
              <a:rPr lang="en-GB"/>
              <a:t>, </a:t>
            </a:r>
            <a:r>
              <a:rPr lang="en-GB" err="1"/>
              <a:t>ut</a:t>
            </a:r>
            <a:r>
              <a:rPr lang="en-GB"/>
              <a:t> fit </a:t>
            </a:r>
            <a:r>
              <a:rPr lang="en-GB" err="1"/>
              <a:t>saepe</a:t>
            </a:r>
            <a:r>
              <a:rPr lang="en-GB"/>
              <a:t>, </a:t>
            </a:r>
            <a:r>
              <a:rPr lang="en-GB" err="1"/>
              <a:t>defecerit</a:t>
            </a:r>
            <a:r>
              <a:rPr lang="en-GB"/>
              <a:t>? </a:t>
            </a:r>
            <a:r>
              <a:rPr lang="en-GB" err="1"/>
              <a:t>Conferam</a:t>
            </a:r>
            <a:r>
              <a:rPr lang="en-GB"/>
              <a:t> </a:t>
            </a:r>
            <a:r>
              <a:rPr lang="en-GB" err="1"/>
              <a:t>tecum</a:t>
            </a:r>
            <a:r>
              <a:rPr lang="en-GB"/>
              <a:t>, quam </a:t>
            </a:r>
            <a:r>
              <a:rPr lang="en-GB" err="1"/>
              <a:t>cuique</a:t>
            </a:r>
            <a:r>
              <a:rPr lang="en-GB"/>
              <a:t> verso rem </a:t>
            </a:r>
            <a:r>
              <a:rPr lang="en-GB" err="1"/>
              <a:t>subicias</a:t>
            </a:r>
            <a:r>
              <a:rPr lang="en-GB"/>
              <a:t>; </a:t>
            </a:r>
          </a:p>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r>
              <a:rPr lang="en-GB"/>
              <a:t> </a:t>
            </a:r>
            <a:r>
              <a:rPr lang="en-GB" err="1"/>
              <a:t>turpi</a:t>
            </a:r>
            <a:r>
              <a:rPr lang="en-GB"/>
              <a:t> </a:t>
            </a:r>
            <a:r>
              <a:rPr lang="en-GB" err="1"/>
              <a:t>turpius</a:t>
            </a:r>
            <a:r>
              <a:rPr lang="en-GB"/>
              <a:t>. </a:t>
            </a:r>
            <a:r>
              <a:rPr lang="en-GB" err="1"/>
              <a:t>Poterat</a:t>
            </a:r>
            <a:r>
              <a:rPr lang="en-GB"/>
              <a:t> </a:t>
            </a:r>
            <a:r>
              <a:rPr lang="en-GB" err="1"/>
              <a:t>autem</a:t>
            </a:r>
            <a:r>
              <a:rPr lang="en-GB"/>
              <a:t> </a:t>
            </a:r>
            <a:r>
              <a:rPr lang="en-GB" err="1"/>
              <a:t>inpune</a:t>
            </a:r>
            <a:r>
              <a:rPr lang="en-GB"/>
              <a:t>; </a:t>
            </a:r>
            <a:r>
              <a:rPr lang="en-GB" err="1"/>
              <a:t>Ita</a:t>
            </a:r>
            <a:r>
              <a:rPr lang="en-GB"/>
              <a:t> </a:t>
            </a:r>
            <a:r>
              <a:rPr lang="en-GB" err="1"/>
              <a:t>multo</a:t>
            </a:r>
            <a:r>
              <a:rPr lang="en-GB"/>
              <a:t> sanguine </a:t>
            </a:r>
            <a:r>
              <a:rPr lang="en-GB" err="1"/>
              <a:t>profuso</a:t>
            </a:r>
            <a:r>
              <a:rPr lang="en-GB"/>
              <a:t> in </a:t>
            </a:r>
            <a:r>
              <a:rPr lang="en-GB" err="1"/>
              <a:t>laetitia</a:t>
            </a:r>
            <a:r>
              <a:rPr lang="en-GB"/>
              <a:t> et in </a:t>
            </a:r>
            <a:r>
              <a:rPr lang="en-GB" err="1"/>
              <a:t>victoria</a:t>
            </a:r>
            <a:r>
              <a:rPr lang="en-GB"/>
              <a:t> </a:t>
            </a:r>
            <a:r>
              <a:rPr lang="en-GB" err="1"/>
              <a:t>est</a:t>
            </a:r>
            <a:r>
              <a:rPr lang="en-GB"/>
              <a:t> </a:t>
            </a:r>
            <a:r>
              <a:rPr lang="en-GB" err="1"/>
              <a:t>mortuus</a:t>
            </a:r>
            <a:r>
              <a:rPr lang="en-GB"/>
              <a:t>. </a:t>
            </a:r>
            <a:r>
              <a:rPr lang="en-GB" err="1"/>
              <a:t>Atque</a:t>
            </a:r>
            <a:r>
              <a:rPr lang="en-GB"/>
              <a:t> </a:t>
            </a:r>
            <a:r>
              <a:rPr lang="en-GB" err="1"/>
              <a:t>haec</a:t>
            </a:r>
            <a:r>
              <a:rPr lang="en-GB"/>
              <a:t> </a:t>
            </a:r>
            <a:r>
              <a:rPr lang="en-GB" err="1"/>
              <a:t>ita</a:t>
            </a:r>
            <a:r>
              <a:rPr lang="en-GB"/>
              <a:t> </a:t>
            </a:r>
            <a:r>
              <a:rPr lang="en-GB" err="1"/>
              <a:t>iustitiae</a:t>
            </a:r>
            <a:r>
              <a:rPr lang="en-GB"/>
              <a:t> </a:t>
            </a:r>
            <a:r>
              <a:rPr lang="en-GB" err="1"/>
              <a:t>propria</a:t>
            </a:r>
            <a:r>
              <a:rPr lang="en-GB"/>
              <a:t> </a:t>
            </a:r>
            <a:r>
              <a:rPr lang="en-GB" err="1"/>
              <a:t>sunt</a:t>
            </a:r>
            <a:r>
              <a:rPr lang="en-GB"/>
              <a:t>, </a:t>
            </a:r>
            <a:r>
              <a:rPr lang="en-GB" err="1"/>
              <a:t>ut</a:t>
            </a:r>
            <a:r>
              <a:rPr lang="en-GB"/>
              <a:t> </a:t>
            </a:r>
            <a:r>
              <a:rPr lang="en-GB" err="1"/>
              <a:t>sint</a:t>
            </a:r>
            <a:r>
              <a:rPr lang="en-GB"/>
              <a:t> </a:t>
            </a:r>
            <a:r>
              <a:rPr lang="en-GB" err="1"/>
              <a:t>virtutum</a:t>
            </a:r>
            <a:r>
              <a:rPr lang="en-GB"/>
              <a:t> </a:t>
            </a:r>
            <a:r>
              <a:rPr lang="en-GB" err="1"/>
              <a:t>reliquarum</a:t>
            </a:r>
            <a:r>
              <a:rPr lang="en-GB"/>
              <a:t> </a:t>
            </a:r>
            <a:r>
              <a:rPr lang="en-GB" err="1"/>
              <a:t>communia</a:t>
            </a:r>
            <a:r>
              <a:rPr lang="en-GB"/>
              <a:t>. </a:t>
            </a:r>
            <a:r>
              <a:rPr lang="en-GB" err="1"/>
              <a:t>Stulti</a:t>
            </a:r>
            <a:r>
              <a:rPr lang="en-GB"/>
              <a:t> </a:t>
            </a:r>
            <a:r>
              <a:rPr lang="en-GB" err="1"/>
              <a:t>autem</a:t>
            </a:r>
            <a:r>
              <a:rPr lang="en-GB"/>
              <a:t> </a:t>
            </a:r>
            <a:r>
              <a:rPr lang="en-GB" err="1"/>
              <a:t>malorum</a:t>
            </a:r>
            <a:r>
              <a:rPr lang="en-GB"/>
              <a:t> </a:t>
            </a:r>
            <a:r>
              <a:rPr lang="en-GB" err="1"/>
              <a:t>memoria</a:t>
            </a:r>
            <a:r>
              <a:rPr lang="en-GB"/>
              <a:t> </a:t>
            </a:r>
            <a:r>
              <a:rPr lang="en-GB" err="1"/>
              <a:t>torquentur</a:t>
            </a:r>
            <a:r>
              <a:rPr lang="en-GB"/>
              <a:t>, </a:t>
            </a:r>
            <a:r>
              <a:rPr lang="en-GB" err="1"/>
              <a:t>sapientes</a:t>
            </a:r>
            <a:r>
              <a:rPr lang="en-GB"/>
              <a:t> bona </a:t>
            </a:r>
            <a:r>
              <a:rPr lang="en-GB" err="1"/>
              <a:t>praeterita</a:t>
            </a:r>
            <a:r>
              <a:rPr lang="en-GB"/>
              <a:t> grata </a:t>
            </a:r>
            <a:r>
              <a:rPr lang="en-GB" err="1"/>
              <a:t>recordatione</a:t>
            </a:r>
            <a:r>
              <a:rPr lang="en-GB"/>
              <a:t> </a:t>
            </a:r>
            <a:r>
              <a:rPr lang="en-GB" err="1"/>
              <a:t>renovata</a:t>
            </a:r>
            <a:r>
              <a:rPr lang="en-GB"/>
              <a:t> </a:t>
            </a:r>
            <a:r>
              <a:rPr lang="en-GB" err="1"/>
              <a:t>delectant</a:t>
            </a:r>
            <a:r>
              <a:rPr lang="en-GB"/>
              <a:t>. Cur </a:t>
            </a:r>
            <a:r>
              <a:rPr lang="en-GB" err="1"/>
              <a:t>fortior</a:t>
            </a:r>
            <a:r>
              <a:rPr lang="en-GB"/>
              <a:t> sit, </a:t>
            </a:r>
            <a:r>
              <a:rPr lang="en-GB" err="1"/>
              <a:t>si</a:t>
            </a:r>
            <a:r>
              <a:rPr lang="en-GB"/>
              <a:t> </a:t>
            </a:r>
            <a:r>
              <a:rPr lang="en-GB" err="1"/>
              <a:t>illud</a:t>
            </a:r>
            <a:r>
              <a:rPr lang="en-GB"/>
              <a:t>, quod </a:t>
            </a:r>
            <a:r>
              <a:rPr lang="en-GB" err="1"/>
              <a:t>tute</a:t>
            </a:r>
            <a:r>
              <a:rPr lang="en-GB"/>
              <a:t> </a:t>
            </a:r>
            <a:r>
              <a:rPr lang="en-GB" err="1"/>
              <a:t>concedis</a:t>
            </a:r>
            <a:r>
              <a:rPr lang="en-GB"/>
              <a:t>, </a:t>
            </a:r>
            <a:r>
              <a:rPr lang="en-GB" err="1"/>
              <a:t>asperum</a:t>
            </a:r>
            <a:r>
              <a:rPr lang="en-GB"/>
              <a:t> et </a:t>
            </a:r>
            <a:r>
              <a:rPr lang="en-GB" err="1"/>
              <a:t>vix</a:t>
            </a:r>
            <a:r>
              <a:rPr lang="en-GB"/>
              <a:t> </a:t>
            </a:r>
            <a:r>
              <a:rPr lang="en-GB" err="1"/>
              <a:t>ferendum</a:t>
            </a:r>
            <a:r>
              <a:rPr lang="en-GB"/>
              <a:t> </a:t>
            </a:r>
            <a:r>
              <a:rPr lang="en-GB" err="1"/>
              <a:t>putabit</a:t>
            </a:r>
            <a:r>
              <a:rPr lang="en-GB"/>
              <a:t>? </a:t>
            </a:r>
            <a:r>
              <a:rPr lang="en-GB" err="1"/>
              <a:t>Incommoda</a:t>
            </a:r>
            <a:r>
              <a:rPr lang="en-GB"/>
              <a:t> </a:t>
            </a:r>
            <a:r>
              <a:rPr lang="en-GB" err="1"/>
              <a:t>autem</a:t>
            </a:r>
            <a:r>
              <a:rPr lang="en-GB"/>
              <a:t> et </a:t>
            </a:r>
            <a:r>
              <a:rPr lang="en-GB" err="1"/>
              <a:t>commoda-ita</a:t>
            </a:r>
            <a:r>
              <a:rPr lang="en-GB"/>
              <a:t> </a:t>
            </a:r>
            <a:r>
              <a:rPr lang="en-GB" err="1"/>
              <a:t>enim</a:t>
            </a:r>
            <a:r>
              <a:rPr lang="en-GB"/>
              <a:t> </a:t>
            </a:r>
            <a:r>
              <a:rPr lang="en-GB" err="1"/>
              <a:t>estmata</a:t>
            </a:r>
            <a:r>
              <a:rPr lang="en-GB"/>
              <a:t> et </a:t>
            </a:r>
            <a:r>
              <a:rPr lang="en-GB" err="1"/>
              <a:t>dustmata</a:t>
            </a:r>
            <a:r>
              <a:rPr lang="en-GB"/>
              <a:t> </a:t>
            </a:r>
            <a:r>
              <a:rPr lang="en-GB" err="1"/>
              <a:t>appello-communia</a:t>
            </a:r>
            <a:r>
              <a:rPr lang="en-GB"/>
              <a:t> </a:t>
            </a:r>
            <a:r>
              <a:rPr lang="en-GB" err="1"/>
              <a:t>esse</a:t>
            </a:r>
            <a:r>
              <a:rPr lang="en-GB"/>
              <a:t> </a:t>
            </a:r>
            <a:r>
              <a:rPr lang="en-GB" err="1"/>
              <a:t>voluerunt</a:t>
            </a:r>
            <a:r>
              <a:rPr lang="en-GB"/>
              <a:t>, </a:t>
            </a:r>
            <a:r>
              <a:rPr lang="en-GB" err="1"/>
              <a:t>paria</a:t>
            </a:r>
            <a:r>
              <a:rPr lang="en-GB"/>
              <a:t> </a:t>
            </a:r>
            <a:r>
              <a:rPr lang="en-GB" err="1"/>
              <a:t>noluerunt</a:t>
            </a:r>
            <a:r>
              <a:rPr lang="en-GB"/>
              <a:t>.</a:t>
            </a:r>
          </a:p>
        </p:txBody>
      </p:sp>
      <p:sp>
        <p:nvSpPr>
          <p:cNvPr id="19" name="Text Placeholder 7"/>
          <p:cNvSpPr>
            <a:spLocks noGrp="1"/>
          </p:cNvSpPr>
          <p:nvPr>
            <p:ph type="body" sz="quarter" idx="14" hasCustomPrompt="1"/>
          </p:nvPr>
        </p:nvSpPr>
        <p:spPr>
          <a:xfrm>
            <a:off x="6461052" y="908050"/>
            <a:ext cx="5040313"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tx1">
                    <a:lumMod val="65000"/>
                    <a:lumOff val="35000"/>
                  </a:schemeClr>
                </a:solidFill>
                <a:effectLs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7" name="Straight Connector 6"/>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3637037"/>
      </p:ext>
    </p:extLst>
  </p:cSld>
  <p:clrMapOvr>
    <a:masterClrMapping/>
  </p:clrMapOvr>
  <p:extLst>
    <p:ext uri="{DCECCB84-F9BA-43D5-87BE-67443E8EF086}">
      <p15:sldGuideLst xmlns:p15="http://schemas.microsoft.com/office/powerpoint/2012/main">
        <p15:guide id="1" pos="3840" userDrawn="1">
          <p15:clr>
            <a:srgbClr val="FBAE40"/>
          </p15:clr>
        </p15:guide>
        <p15:guide id="2" pos="438" userDrawn="1">
          <p15:clr>
            <a:srgbClr val="FBAE40"/>
          </p15:clr>
        </p15:guide>
        <p15:guide id="3" pos="7242" userDrawn="1">
          <p15:clr>
            <a:srgbClr val="FBAE40"/>
          </p15:clr>
        </p15:guide>
        <p15:guide id="4" pos="3613" userDrawn="1">
          <p15:clr>
            <a:srgbClr val="FBAE40"/>
          </p15:clr>
        </p15:guide>
        <p15:guide id="5" pos="4067" userDrawn="1">
          <p15:clr>
            <a:srgbClr val="FBAE40"/>
          </p15:clr>
        </p15:guide>
        <p15:guide id="6" orient="horz" pos="572" userDrawn="1">
          <p15:clr>
            <a:srgbClr val="FBAE40"/>
          </p15:clr>
        </p15:guide>
        <p15:guide id="7" orient="horz" pos="346" userDrawn="1">
          <p15:clr>
            <a:srgbClr val="FBAE40"/>
          </p15:clr>
        </p15:guide>
        <p15:guide id="8" orient="horz" pos="3974" userDrawn="1">
          <p15:clr>
            <a:srgbClr val="FBAE40"/>
          </p15:clr>
        </p15:guide>
        <p15:guide id="9" orient="horz"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1486744"/>
      </p:ext>
    </p:extLst>
  </p:cSld>
  <p:clrMap bg1="lt1" tx1="dk1" bg2="lt2" tx2="dk2" accent1="accent1" accent2="accent2" accent3="accent3" accent4="accent4" accent5="accent5" accent6="accent6" hlink="hlink" folHlink="folHlink"/>
  <p:sldLayoutIdLst>
    <p:sldLayoutId id="2147483776" r:id="rId1"/>
    <p:sldLayoutId id="2147483763" r:id="rId2"/>
    <p:sldLayoutId id="2147483779" r:id="rId3"/>
    <p:sldLayoutId id="2147483774" r:id="rId4"/>
    <p:sldLayoutId id="2147483781" r:id="rId5"/>
    <p:sldLayoutId id="2147483772" r:id="rId6"/>
    <p:sldLayoutId id="2147483770" r:id="rId7"/>
    <p:sldLayoutId id="2147483777" r:id="rId8"/>
    <p:sldLayoutId id="2147483784" r:id="rId9"/>
    <p:sldLayoutId id="2147483785" r:id="rId10"/>
    <p:sldLayoutId id="2147483786" r:id="rId11"/>
    <p:sldLayoutId id="2147483787" r:id="rId12"/>
    <p:sldLayoutId id="2147483788" r:id="rId13"/>
    <p:sldLayoutId id="2147483782" r:id="rId14"/>
    <p:sldLayoutId id="2147483783" r:id="rId15"/>
    <p:sldLayoutId id="2147483769" r:id="rId16"/>
    <p:sldLayoutId id="2147483773" r:id="rId17"/>
    <p:sldLayoutId id="2147483780" r:id="rId18"/>
    <p:sldLayoutId id="2147483775" r:id="rId19"/>
    <p:sldLayoutId id="2147483767" r:id="rId20"/>
    <p:sldLayoutId id="2147483768" r:id="rId21"/>
    <p:sldLayoutId id="2147483765" r:id="rId22"/>
    <p:sldLayoutId id="2147483771" r:id="rId23"/>
    <p:sldLayoutId id="2147483764" r:id="rId24"/>
    <p:sldLayoutId id="2147483652" r:id="rId25"/>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2.xml"/><Relationship Id="rId1" Type="http://schemas.openxmlformats.org/officeDocument/2006/relationships/tags" Target="../tags/tag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12.xml"/><Relationship Id="rId1" Type="http://schemas.openxmlformats.org/officeDocument/2006/relationships/tags" Target="../tags/tag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8.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9.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0.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9.xml"/><Relationship Id="rId1" Type="http://schemas.openxmlformats.org/officeDocument/2006/relationships/tags" Target="../tags/tag3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68F855-536D-4165-BE0E-899155BFBDAA}"/>
              </a:ext>
            </a:extLst>
          </p:cNvPr>
          <p:cNvSpPr>
            <a:spLocks noGrp="1"/>
          </p:cNvSpPr>
          <p:nvPr>
            <p:ph type="body" sz="quarter" idx="11"/>
          </p:nvPr>
        </p:nvSpPr>
        <p:spPr/>
        <p:txBody>
          <a:bodyPr/>
          <a:lstStyle/>
          <a:p>
            <a:r>
              <a:rPr lang="en-GB" sz="3600" dirty="0">
                <a:solidFill>
                  <a:prstClr val="white"/>
                </a:solidFill>
                <a:latin typeface="Arial" panose="020B0604020202020204" pitchFamily="34" charset="0"/>
                <a:cs typeface="Arial" panose="020B0604020202020204" pitchFamily="34" charset="0"/>
              </a:rPr>
              <a:t>Level 3 </a:t>
            </a:r>
            <a:r>
              <a:rPr lang="en-GB" dirty="0">
                <a:effectLst/>
                <a:latin typeface="Arial" panose="020B0604020202020204" pitchFamily="34" charset="0"/>
                <a:ea typeface="Times New Roman" panose="02020603050405020304" pitchFamily="18" charset="0"/>
                <a:cs typeface="Arial" panose="020B0604020202020204" pitchFamily="34" charset="0"/>
              </a:rPr>
              <a:t>Programming, adapting and delivering exercise for adults with long-term health conditions</a:t>
            </a:r>
            <a:r>
              <a:rPr lang="en-GB" dirty="0">
                <a:solidFill>
                  <a:prstClr val="white"/>
                </a:solidFill>
                <a:latin typeface="Arial" panose="020B0604020202020204" pitchFamily="34" charset="0"/>
                <a:cs typeface="Arial" panose="020B0604020202020204" pitchFamily="34" charset="0"/>
              </a:rPr>
              <a:t>.</a:t>
            </a:r>
          </a:p>
          <a:p>
            <a:endParaRPr lang="en-GB" dirty="0">
              <a:solidFill>
                <a:prstClr val="white"/>
              </a:solidFill>
            </a:endParaRPr>
          </a:p>
          <a:p>
            <a:r>
              <a:rPr lang="en-GB" dirty="0"/>
              <a:t>Consultation, screening and assessment </a:t>
            </a:r>
          </a:p>
        </p:txBody>
      </p:sp>
    </p:spTree>
    <p:extLst>
      <p:ext uri="{BB962C8B-B14F-4D97-AF65-F5344CB8AC3E}">
        <p14:creationId xmlns:p14="http://schemas.microsoft.com/office/powerpoint/2010/main" val="3503750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B94C16A-D86F-A72F-7601-F21BA6009314}"/>
              </a:ext>
            </a:extLst>
          </p:cNvPr>
          <p:cNvGraphicFramePr>
            <a:graphicFrameLocks noGrp="1"/>
          </p:cNvGraphicFramePr>
          <p:nvPr>
            <p:ph sz="quarter" idx="15"/>
            <p:extLst>
              <p:ext uri="{D42A27DB-BD31-4B8C-83A1-F6EECF244321}">
                <p14:modId xmlns:p14="http://schemas.microsoft.com/office/powerpoint/2010/main" val="1672521488"/>
              </p:ext>
            </p:extLst>
          </p:nvPr>
        </p:nvGraphicFramePr>
        <p:xfrm>
          <a:off x="616915" y="917921"/>
          <a:ext cx="10783884" cy="5725160"/>
        </p:xfrm>
        <a:graphic>
          <a:graphicData uri="http://schemas.openxmlformats.org/drawingml/2006/table">
            <a:tbl>
              <a:tblPr firstRow="1" bandRow="1">
                <a:tableStyleId>{BC89EF96-8CEA-46FF-86C4-4CE0E7609802}</a:tableStyleId>
              </a:tblPr>
              <a:tblGrid>
                <a:gridCol w="2348464">
                  <a:extLst>
                    <a:ext uri="{9D8B030D-6E8A-4147-A177-3AD203B41FA5}">
                      <a16:colId xmlns:a16="http://schemas.microsoft.com/office/drawing/2014/main" val="892937937"/>
                    </a:ext>
                  </a:extLst>
                </a:gridCol>
                <a:gridCol w="7494105">
                  <a:extLst>
                    <a:ext uri="{9D8B030D-6E8A-4147-A177-3AD203B41FA5}">
                      <a16:colId xmlns:a16="http://schemas.microsoft.com/office/drawing/2014/main" val="4282091852"/>
                    </a:ext>
                  </a:extLst>
                </a:gridCol>
                <a:gridCol w="941315">
                  <a:extLst>
                    <a:ext uri="{9D8B030D-6E8A-4147-A177-3AD203B41FA5}">
                      <a16:colId xmlns:a16="http://schemas.microsoft.com/office/drawing/2014/main" val="2845160749"/>
                    </a:ext>
                  </a:extLst>
                </a:gridCol>
              </a:tblGrid>
              <a:tr h="370840">
                <a:tc>
                  <a:txBody>
                    <a:bodyPr/>
                    <a:lstStyle/>
                    <a:p>
                      <a:pPr algn="l"/>
                      <a:r>
                        <a:rPr lang="en-US" sz="1600" dirty="0"/>
                        <a:t>Risk factors</a:t>
                      </a:r>
                    </a:p>
                  </a:txBody>
                  <a:tcPr/>
                </a:tc>
                <a:tc>
                  <a:txBody>
                    <a:bodyPr/>
                    <a:lstStyle/>
                    <a:p>
                      <a:pPr algn="l"/>
                      <a:r>
                        <a:rPr lang="en-US" sz="1600" dirty="0"/>
                        <a:t>Criteria (if any information is not known, add one point)</a:t>
                      </a:r>
                    </a:p>
                  </a:txBody>
                  <a:tcPr/>
                </a:tc>
                <a:tc>
                  <a:txBody>
                    <a:bodyPr/>
                    <a:lstStyle/>
                    <a:p>
                      <a:pPr algn="l"/>
                      <a:r>
                        <a:rPr lang="en-US" sz="1600" dirty="0"/>
                        <a:t>Rating </a:t>
                      </a:r>
                    </a:p>
                  </a:txBody>
                  <a:tcPr/>
                </a:tc>
                <a:extLst>
                  <a:ext uri="{0D108BD9-81ED-4DB2-BD59-A6C34878D82A}">
                    <a16:rowId xmlns:a16="http://schemas.microsoft.com/office/drawing/2014/main" val="2112688977"/>
                  </a:ext>
                </a:extLst>
              </a:tr>
              <a:tr h="370840">
                <a:tc>
                  <a:txBody>
                    <a:bodyPr/>
                    <a:lstStyle/>
                    <a:p>
                      <a:pPr algn="l"/>
                      <a:r>
                        <a:rPr lang="en-US" sz="1600" dirty="0"/>
                        <a:t>Age</a:t>
                      </a:r>
                    </a:p>
                  </a:txBody>
                  <a:tcPr/>
                </a:tc>
                <a:tc>
                  <a:txBody>
                    <a:bodyPr/>
                    <a:lstStyle/>
                    <a:p>
                      <a:pPr algn="l"/>
                      <a:r>
                        <a:rPr lang="en-US" sz="1600" dirty="0"/>
                        <a:t>Men &gt; 45 years, Woman &gt; 55 years</a:t>
                      </a:r>
                    </a:p>
                  </a:txBody>
                  <a:tcPr/>
                </a:tc>
                <a:tc>
                  <a:txBody>
                    <a:bodyPr/>
                    <a:lstStyle/>
                    <a:p>
                      <a:pPr algn="l"/>
                      <a:r>
                        <a:rPr lang="en-US" sz="1600" dirty="0"/>
                        <a:t>+1</a:t>
                      </a:r>
                    </a:p>
                  </a:txBody>
                  <a:tcPr/>
                </a:tc>
                <a:extLst>
                  <a:ext uri="{0D108BD9-81ED-4DB2-BD59-A6C34878D82A}">
                    <a16:rowId xmlns:a16="http://schemas.microsoft.com/office/drawing/2014/main" val="3341391376"/>
                  </a:ext>
                </a:extLst>
              </a:tr>
              <a:tr h="370840">
                <a:tc>
                  <a:txBody>
                    <a:bodyPr/>
                    <a:lstStyle/>
                    <a:p>
                      <a:pPr algn="l"/>
                      <a:r>
                        <a:rPr lang="en-US" sz="1600" dirty="0"/>
                        <a:t>Family history </a:t>
                      </a:r>
                    </a:p>
                  </a:txBody>
                  <a:tcPr/>
                </a:tc>
                <a:tc>
                  <a:txBody>
                    <a:bodyPr/>
                    <a:lstStyle/>
                    <a:p>
                      <a:pPr algn="l"/>
                      <a:r>
                        <a:rPr lang="en-US" sz="1600" dirty="0"/>
                        <a:t>1st degree relative - early cardiac event = male &lt;55, female &lt; 65 </a:t>
                      </a:r>
                    </a:p>
                  </a:txBody>
                  <a:tcPr/>
                </a:tc>
                <a:tc>
                  <a:txBody>
                    <a:bodyPr/>
                    <a:lstStyle/>
                    <a:p>
                      <a:pPr algn="l"/>
                      <a:r>
                        <a:rPr lang="en-US" sz="1600" dirty="0"/>
                        <a:t>+1</a:t>
                      </a:r>
                    </a:p>
                  </a:txBody>
                  <a:tcPr/>
                </a:tc>
                <a:extLst>
                  <a:ext uri="{0D108BD9-81ED-4DB2-BD59-A6C34878D82A}">
                    <a16:rowId xmlns:a16="http://schemas.microsoft.com/office/drawing/2014/main" val="2561218321"/>
                  </a:ext>
                </a:extLst>
              </a:tr>
              <a:tr h="370840">
                <a:tc>
                  <a:txBody>
                    <a:bodyPr/>
                    <a:lstStyle/>
                    <a:p>
                      <a:pPr algn="l"/>
                      <a:r>
                        <a:rPr lang="en-US" sz="1600" dirty="0"/>
                        <a:t>Cigarette smoking</a:t>
                      </a:r>
                    </a:p>
                  </a:txBody>
                  <a:tcPr/>
                </a:tc>
                <a:tc>
                  <a:txBody>
                    <a:bodyPr/>
                    <a:lstStyle/>
                    <a:p>
                      <a:pPr marL="285750" indent="-285750" algn="l">
                        <a:buFont typeface="Arial" panose="020B0604020202020204" pitchFamily="34" charset="0"/>
                        <a:buChar char="•"/>
                      </a:pPr>
                      <a:r>
                        <a:rPr lang="en-US" sz="1600" dirty="0"/>
                        <a:t>Current cigarette smoker </a:t>
                      </a:r>
                    </a:p>
                    <a:p>
                      <a:pPr marL="285750" indent="-285750" algn="l">
                        <a:buFont typeface="Arial" panose="020B0604020202020204" pitchFamily="34" charset="0"/>
                        <a:buChar char="•"/>
                      </a:pPr>
                      <a:r>
                        <a:rPr lang="en-US" sz="1600" dirty="0"/>
                        <a:t>Those who quit within the previous 6 months </a:t>
                      </a:r>
                    </a:p>
                    <a:p>
                      <a:pPr marL="285750" indent="-285750" algn="l">
                        <a:buFont typeface="Arial" panose="020B0604020202020204" pitchFamily="34" charset="0"/>
                        <a:buChar char="•"/>
                      </a:pPr>
                      <a:r>
                        <a:rPr lang="en-US" sz="1600" dirty="0"/>
                        <a:t>Exposed to environmental tobacco smoke (secondhand smoke)</a:t>
                      </a:r>
                    </a:p>
                  </a:txBody>
                  <a:tcPr/>
                </a:tc>
                <a:tc>
                  <a:txBody>
                    <a:bodyPr/>
                    <a:lstStyle/>
                    <a:p>
                      <a:pPr algn="l"/>
                      <a:endParaRPr lang="en-US" sz="1600" dirty="0"/>
                    </a:p>
                    <a:p>
                      <a:pPr algn="l"/>
                      <a:r>
                        <a:rPr lang="en-US" sz="1600" dirty="0"/>
                        <a:t>+1</a:t>
                      </a:r>
                    </a:p>
                  </a:txBody>
                  <a:tcPr/>
                </a:tc>
                <a:extLst>
                  <a:ext uri="{0D108BD9-81ED-4DB2-BD59-A6C34878D82A}">
                    <a16:rowId xmlns:a16="http://schemas.microsoft.com/office/drawing/2014/main" val="2514398070"/>
                  </a:ext>
                </a:extLst>
              </a:tr>
              <a:tr h="370840">
                <a:tc>
                  <a:txBody>
                    <a:bodyPr/>
                    <a:lstStyle/>
                    <a:p>
                      <a:pPr algn="l"/>
                      <a:r>
                        <a:rPr lang="en-US" sz="1600" dirty="0"/>
                        <a:t>Sedentary lifestyle</a:t>
                      </a:r>
                    </a:p>
                  </a:txBody>
                  <a:tcPr/>
                </a:tc>
                <a:tc>
                  <a:txBody>
                    <a:bodyPr/>
                    <a:lstStyle/>
                    <a:p>
                      <a:pPr marL="285750" indent="-285750" algn="l">
                        <a:buFont typeface="Arial" panose="020B0604020202020204" pitchFamily="34" charset="0"/>
                        <a:buChar char="•"/>
                      </a:pPr>
                      <a:r>
                        <a:rPr lang="en-US" sz="1600" dirty="0"/>
                        <a:t>Not participating in 30 minutes of moderate intensity physical activity on at least 3 days/week for at least 3 months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+1</a:t>
                      </a:r>
                    </a:p>
                    <a:p>
                      <a:pPr algn="l"/>
                      <a:endParaRPr lang="en-US" sz="1600" dirty="0"/>
                    </a:p>
                  </a:txBody>
                  <a:tcPr/>
                </a:tc>
                <a:extLst>
                  <a:ext uri="{0D108BD9-81ED-4DB2-BD59-A6C34878D82A}">
                    <a16:rowId xmlns:a16="http://schemas.microsoft.com/office/drawing/2014/main" val="1376328902"/>
                  </a:ext>
                </a:extLst>
              </a:tr>
              <a:tr h="370840">
                <a:tc>
                  <a:txBody>
                    <a:bodyPr/>
                    <a:lstStyle/>
                    <a:p>
                      <a:pPr algn="l"/>
                      <a:r>
                        <a:rPr lang="en-US" sz="1600" dirty="0"/>
                        <a:t>Obesity </a:t>
                      </a:r>
                    </a:p>
                  </a:txBody>
                  <a:tcPr/>
                </a:tc>
                <a:tc>
                  <a:txBody>
                    <a:bodyPr/>
                    <a:lstStyle/>
                    <a:p>
                      <a:pPr marL="285750" indent="-285750" algn="l">
                        <a:buFont typeface="Arial" panose="020B0604020202020204" pitchFamily="34" charset="0"/>
                        <a:buChar char="•"/>
                      </a:pPr>
                      <a:r>
                        <a:rPr lang="en-US" sz="1600" dirty="0"/>
                        <a:t>BMI &gt;30 </a:t>
                      </a:r>
                    </a:p>
                    <a:p>
                      <a:pPr marL="285750" indent="-285750" algn="l">
                        <a:buFont typeface="Arial" panose="020B0604020202020204" pitchFamily="34" charset="0"/>
                        <a:buChar char="•"/>
                      </a:pPr>
                      <a:r>
                        <a:rPr lang="en-US" sz="1600" dirty="0"/>
                        <a:t>Waist circumference: Male &gt;102cm (40 inches)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Waist circumference: female &gt;88cm (35 inches)</a:t>
                      </a:r>
                    </a:p>
                  </a:txBody>
                  <a:tcPr/>
                </a:tc>
                <a:tc>
                  <a:txBody>
                    <a:bodyPr/>
                    <a:lstStyle/>
                    <a:p>
                      <a:pPr algn="l"/>
                      <a:endParaRPr lang="en-US" sz="1600" dirty="0"/>
                    </a:p>
                    <a:p>
                      <a:pPr algn="l"/>
                      <a:r>
                        <a:rPr lang="en-US" sz="1600" dirty="0"/>
                        <a:t>+1</a:t>
                      </a:r>
                    </a:p>
                  </a:txBody>
                  <a:tcPr/>
                </a:tc>
                <a:extLst>
                  <a:ext uri="{0D108BD9-81ED-4DB2-BD59-A6C34878D82A}">
                    <a16:rowId xmlns:a16="http://schemas.microsoft.com/office/drawing/2014/main" val="4184527286"/>
                  </a:ext>
                </a:extLst>
              </a:tr>
              <a:tr h="370840">
                <a:tc>
                  <a:txBody>
                    <a:bodyPr/>
                    <a:lstStyle/>
                    <a:p>
                      <a:pPr algn="l"/>
                      <a:r>
                        <a:rPr lang="en-US" sz="1600" dirty="0"/>
                        <a:t>Cholesterol </a:t>
                      </a:r>
                    </a:p>
                  </a:txBody>
                  <a:tcPr/>
                </a:tc>
                <a:tc>
                  <a:txBody>
                    <a:bodyPr/>
                    <a:lstStyle/>
                    <a:p>
                      <a:pPr marL="285750" indent="-285750" algn="l">
                        <a:buFont typeface="Arial" panose="020B0604020202020204" pitchFamily="34" charset="0"/>
                        <a:buChar char="•"/>
                      </a:pPr>
                      <a:r>
                        <a:rPr lang="en-US" sz="1600" dirty="0"/>
                        <a:t>LDL &gt; 130mg/dl (3.37mmol/L)</a:t>
                      </a:r>
                    </a:p>
                    <a:p>
                      <a:pPr marL="285750" indent="-285750" algn="l">
                        <a:buFont typeface="Arial" panose="020B0604020202020204" pitchFamily="34" charset="0"/>
                        <a:buChar char="•"/>
                      </a:pPr>
                      <a:r>
                        <a:rPr lang="en-US" sz="1600" dirty="0"/>
                        <a:t>HDL &lt;40mg/dl (1.03 mmol/L) </a:t>
                      </a:r>
                    </a:p>
                    <a:p>
                      <a:pPr marL="285750" indent="-285750" algn="l">
                        <a:buFont typeface="Arial" panose="020B0604020202020204" pitchFamily="34" charset="0"/>
                        <a:buChar char="•"/>
                      </a:pPr>
                      <a:r>
                        <a:rPr lang="en-US" sz="1600" dirty="0"/>
                        <a:t>Serum cholesterol &gt;200mg/dl (5.18mmol/L)</a:t>
                      </a:r>
                    </a:p>
                  </a:txBody>
                  <a:tcPr/>
                </a:tc>
                <a:tc>
                  <a:txBody>
                    <a:bodyPr/>
                    <a:lstStyle/>
                    <a:p>
                      <a:pPr algn="l"/>
                      <a:endParaRPr lang="en-US" sz="1600" dirty="0"/>
                    </a:p>
                    <a:p>
                      <a:pPr algn="l"/>
                      <a:r>
                        <a:rPr lang="en-US" sz="1600" dirty="0"/>
                        <a:t>+1</a:t>
                      </a:r>
                    </a:p>
                  </a:txBody>
                  <a:tcPr/>
                </a:tc>
                <a:extLst>
                  <a:ext uri="{0D108BD9-81ED-4DB2-BD59-A6C34878D82A}">
                    <a16:rowId xmlns:a16="http://schemas.microsoft.com/office/drawing/2014/main" val="2407411326"/>
                  </a:ext>
                </a:extLst>
              </a:tr>
              <a:tr h="370840">
                <a:tc>
                  <a:txBody>
                    <a:bodyPr/>
                    <a:lstStyle/>
                    <a:p>
                      <a:pPr algn="l"/>
                      <a:r>
                        <a:rPr lang="en-US" sz="1600" dirty="0"/>
                        <a:t>Diabetes </a:t>
                      </a:r>
                    </a:p>
                  </a:txBody>
                  <a:tcPr/>
                </a:tc>
                <a:tc>
                  <a:txBody>
                    <a:bodyPr/>
                    <a:lstStyle/>
                    <a:p>
                      <a:pPr marL="285750" indent="-285750" algn="l">
                        <a:buFont typeface="Arial" panose="020B0604020202020204" pitchFamily="34" charset="0"/>
                        <a:buChar char="•"/>
                      </a:pPr>
                      <a:r>
                        <a:rPr lang="en-US" sz="1600" dirty="0"/>
                        <a:t>Fasting plasma glucose 100mg/dl (5.50mmol/l) - 126mg/dl (6.93mmol/l)</a:t>
                      </a:r>
                    </a:p>
                    <a:p>
                      <a:pPr marL="285750" indent="-285750" algn="l">
                        <a:buFont typeface="Arial" panose="020B0604020202020204" pitchFamily="34" charset="0"/>
                        <a:buChar char="•"/>
                      </a:pPr>
                      <a:r>
                        <a:rPr lang="en-US" sz="1600" dirty="0"/>
                        <a:t>Oral glucose tolerance test (OGTT) 140mg/dl(7.70mmol/l)– 200mg/dl (11mmol/l)</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+1</a:t>
                      </a:r>
                    </a:p>
                    <a:p>
                      <a:pPr algn="l"/>
                      <a:endParaRPr lang="en-US" sz="1600" dirty="0"/>
                    </a:p>
                  </a:txBody>
                  <a:tcPr/>
                </a:tc>
                <a:extLst>
                  <a:ext uri="{0D108BD9-81ED-4DB2-BD59-A6C34878D82A}">
                    <a16:rowId xmlns:a16="http://schemas.microsoft.com/office/drawing/2014/main" val="3660811690"/>
                  </a:ext>
                </a:extLst>
              </a:tr>
              <a:tr h="370840">
                <a:tc gridSpan="3">
                  <a:txBody>
                    <a:bodyPr/>
                    <a:lstStyle/>
                    <a:p>
                      <a:pPr algn="l"/>
                      <a:r>
                        <a:rPr lang="en-US" sz="1600" b="1" dirty="0"/>
                        <a:t>Negative risk factor</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4061120891"/>
                  </a:ext>
                </a:extLst>
              </a:tr>
              <a:tr h="370840">
                <a:tc>
                  <a:txBody>
                    <a:bodyPr/>
                    <a:lstStyle/>
                    <a:p>
                      <a:pPr algn="l"/>
                      <a:r>
                        <a:rPr lang="en-US" sz="1600" dirty="0"/>
                        <a:t>High HDL</a:t>
                      </a:r>
                    </a:p>
                  </a:txBody>
                  <a:tcPr/>
                </a:tc>
                <a:tc>
                  <a:txBody>
                    <a:bodyPr/>
                    <a:lstStyle/>
                    <a:p>
                      <a:pPr algn="l"/>
                      <a:r>
                        <a:rPr lang="en-US" sz="1600" dirty="0"/>
                        <a:t>&gt;60mg/dL (1.55mmol/L)</a:t>
                      </a:r>
                    </a:p>
                  </a:txBody>
                  <a:tcPr/>
                </a:tc>
                <a:tc>
                  <a:txBody>
                    <a:bodyPr/>
                    <a:lstStyle/>
                    <a:p>
                      <a:pPr algn="l"/>
                      <a:r>
                        <a:rPr lang="en-US" sz="1600" dirty="0"/>
                        <a:t>-1</a:t>
                      </a:r>
                    </a:p>
                  </a:txBody>
                  <a:tcPr/>
                </a:tc>
                <a:extLst>
                  <a:ext uri="{0D108BD9-81ED-4DB2-BD59-A6C34878D82A}">
                    <a16:rowId xmlns:a16="http://schemas.microsoft.com/office/drawing/2014/main" val="3994147309"/>
                  </a:ext>
                </a:extLst>
              </a:tr>
            </a:tbl>
          </a:graphicData>
        </a:graphic>
      </p:graphicFrame>
      <p:sp>
        <p:nvSpPr>
          <p:cNvPr id="2" name="TextBox 1">
            <a:extLst>
              <a:ext uri="{FF2B5EF4-FFF2-40B4-BE49-F238E27FC236}">
                <a16:creationId xmlns:a16="http://schemas.microsoft.com/office/drawing/2014/main" id="{240E8140-8889-8CBD-E00F-0C4D7FC5CAB1}"/>
              </a:ext>
            </a:extLst>
          </p:cNvPr>
          <p:cNvSpPr txBox="1"/>
          <p:nvPr/>
        </p:nvSpPr>
        <p:spPr>
          <a:xfrm>
            <a:off x="2262466" y="305943"/>
            <a:ext cx="7210096" cy="492443"/>
          </a:xfrm>
          <a:prstGeom prst="rect">
            <a:avLst/>
          </a:prstGeom>
          <a:noFill/>
        </p:spPr>
        <p:txBody>
          <a:bodyPr wrap="square" rtlCol="0">
            <a:spAutoFit/>
          </a:bodyPr>
          <a:lstStyle/>
          <a:p>
            <a:r>
              <a:rPr lang="en-GB" sz="2600" dirty="0">
                <a:solidFill>
                  <a:srgbClr val="0070C0"/>
                </a:solidFill>
              </a:rPr>
              <a:t>Using information - CVD risk factors. </a:t>
            </a:r>
          </a:p>
        </p:txBody>
      </p:sp>
    </p:spTree>
    <p:custDataLst>
      <p:tags r:id="rId1"/>
    </p:custDataLst>
    <p:extLst>
      <p:ext uri="{BB962C8B-B14F-4D97-AF65-F5344CB8AC3E}">
        <p14:creationId xmlns:p14="http://schemas.microsoft.com/office/powerpoint/2010/main" val="3606640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Using information - ACSM Algorithm (2022)</a:t>
            </a:r>
          </a:p>
        </p:txBody>
      </p:sp>
      <p:pic>
        <p:nvPicPr>
          <p:cNvPr id="6" name="Content Placeholder 3">
            <a:extLst>
              <a:ext uri="{FF2B5EF4-FFF2-40B4-BE49-F238E27FC236}">
                <a16:creationId xmlns:a16="http://schemas.microsoft.com/office/drawing/2014/main" id="{5BEAC7ED-EEAE-379C-5F3F-67D28DD4E688}"/>
              </a:ext>
            </a:extLst>
          </p:cNvPr>
          <p:cNvPicPr>
            <a:picLocks noGrp="1"/>
          </p:cNvPicPr>
          <p:nvPr>
            <p:ph sz="quarter" idx="15"/>
          </p:nvPr>
        </p:nvPicPr>
        <p:blipFill>
          <a:blip r:embed="rId3">
            <a:extLst>
              <a:ext uri="{28A0092B-C50C-407E-A947-70E740481C1C}">
                <a14:useLocalDpi xmlns:a14="http://schemas.microsoft.com/office/drawing/2010/main" val="0"/>
              </a:ext>
            </a:extLst>
          </a:blip>
          <a:srcRect/>
          <a:stretch>
            <a:fillRect/>
          </a:stretch>
        </p:blipFill>
        <p:spPr bwMode="auto">
          <a:xfrm>
            <a:off x="1789043" y="1741195"/>
            <a:ext cx="8400085" cy="4628649"/>
          </a:xfrm>
          <a:prstGeom prst="rect">
            <a:avLst/>
          </a:prstGeom>
          <a:noFill/>
          <a:ln>
            <a:noFill/>
          </a:ln>
        </p:spPr>
      </p:pic>
    </p:spTree>
    <p:custDataLst>
      <p:tags r:id="rId1"/>
    </p:custDataLst>
    <p:extLst>
      <p:ext uri="{BB962C8B-B14F-4D97-AF65-F5344CB8AC3E}">
        <p14:creationId xmlns:p14="http://schemas.microsoft.com/office/powerpoint/2010/main" val="2721774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Using information - contraindications</a:t>
            </a:r>
          </a:p>
        </p:txBody>
      </p:sp>
      <p:sp>
        <p:nvSpPr>
          <p:cNvPr id="5" name="TextBox 4">
            <a:extLst>
              <a:ext uri="{FF2B5EF4-FFF2-40B4-BE49-F238E27FC236}">
                <a16:creationId xmlns:a16="http://schemas.microsoft.com/office/drawing/2014/main" id="{45C08308-0FB0-0DD7-FF06-FFC20D468FD8}"/>
              </a:ext>
            </a:extLst>
          </p:cNvPr>
          <p:cNvSpPr txBox="1"/>
          <p:nvPr/>
        </p:nvSpPr>
        <p:spPr>
          <a:xfrm>
            <a:off x="701749" y="1562912"/>
            <a:ext cx="7586042" cy="2534027"/>
          </a:xfrm>
          <a:prstGeom prst="rect">
            <a:avLst/>
          </a:prstGeom>
          <a:noFill/>
        </p:spPr>
        <p:txBody>
          <a:bodyPr wrap="square">
            <a:spAutoFit/>
          </a:bodyPr>
          <a:lstStyle/>
          <a:p>
            <a:pPr algn="l">
              <a:lnSpc>
                <a:spcPct val="150000"/>
              </a:lnSpc>
            </a:pPr>
            <a:r>
              <a:rPr lang="en-US" sz="1800" b="1" dirty="0">
                <a:solidFill>
                  <a:schemeClr val="tx1"/>
                </a:solidFill>
              </a:rPr>
              <a:t>Contraindications</a:t>
            </a:r>
            <a:r>
              <a:rPr lang="en-US" sz="1800" dirty="0">
                <a:solidFill>
                  <a:schemeClr val="tx1"/>
                </a:solidFill>
              </a:rPr>
              <a:t> - risks outweigh benefits</a:t>
            </a:r>
          </a:p>
          <a:p>
            <a:pPr marL="342900" indent="-342900" algn="l">
              <a:lnSpc>
                <a:spcPct val="150000"/>
              </a:lnSpc>
              <a:buFont typeface="Arial" panose="020B0604020202020204" pitchFamily="34" charset="0"/>
              <a:buChar char="•"/>
            </a:pPr>
            <a:r>
              <a:rPr lang="en-US" sz="1800" dirty="0">
                <a:solidFill>
                  <a:schemeClr val="tx1"/>
                </a:solidFill>
              </a:rPr>
              <a:t>Any unstable or uncontrolled condition </a:t>
            </a:r>
          </a:p>
          <a:p>
            <a:pPr marL="342900" indent="-342900" algn="l">
              <a:lnSpc>
                <a:spcPct val="150000"/>
              </a:lnSpc>
              <a:buFont typeface="Arial" panose="020B0604020202020204" pitchFamily="34" charset="0"/>
              <a:buChar char="•"/>
            </a:pPr>
            <a:r>
              <a:rPr lang="en-US" sz="1800" dirty="0">
                <a:solidFill>
                  <a:schemeClr val="tx1"/>
                </a:solidFill>
              </a:rPr>
              <a:t>Resting blood pressure &gt;180/100 mmHg</a:t>
            </a:r>
          </a:p>
          <a:p>
            <a:pPr marL="342900" indent="-342900" algn="l">
              <a:lnSpc>
                <a:spcPct val="150000"/>
              </a:lnSpc>
              <a:buFont typeface="Arial" panose="020B0604020202020204" pitchFamily="34" charset="0"/>
              <a:buChar char="•"/>
            </a:pPr>
            <a:r>
              <a:rPr lang="en-US" sz="1800" dirty="0">
                <a:solidFill>
                  <a:schemeClr val="tx1"/>
                </a:solidFill>
              </a:rPr>
              <a:t>Resting heart rate above 120bpm (tachycardia) </a:t>
            </a:r>
          </a:p>
          <a:p>
            <a:pPr marL="342900" indent="-342900" algn="l">
              <a:lnSpc>
                <a:spcPct val="150000"/>
              </a:lnSpc>
              <a:buFont typeface="Arial" panose="020B0604020202020204" pitchFamily="34" charset="0"/>
              <a:buChar char="•"/>
            </a:pPr>
            <a:r>
              <a:rPr lang="en-US" sz="1800" dirty="0">
                <a:solidFill>
                  <a:schemeClr val="tx1"/>
                </a:solidFill>
              </a:rPr>
              <a:t>Experience a negative change or increase in pain during exertion </a:t>
            </a:r>
          </a:p>
          <a:p>
            <a:pPr marL="342900" indent="-342900" algn="l">
              <a:lnSpc>
                <a:spcPct val="150000"/>
              </a:lnSpc>
              <a:buFont typeface="Arial" panose="020B0604020202020204" pitchFamily="34" charset="0"/>
              <a:buChar char="•"/>
            </a:pPr>
            <a:r>
              <a:rPr lang="en-US" sz="1800" dirty="0">
                <a:solidFill>
                  <a:schemeClr val="tx1"/>
                </a:solidFill>
              </a:rPr>
              <a:t>Dizziness or excessive breathlessness during exertion </a:t>
            </a:r>
          </a:p>
        </p:txBody>
      </p:sp>
      <p:sp>
        <p:nvSpPr>
          <p:cNvPr id="6" name="Rectangle 5">
            <a:extLst>
              <a:ext uri="{FF2B5EF4-FFF2-40B4-BE49-F238E27FC236}">
                <a16:creationId xmlns:a16="http://schemas.microsoft.com/office/drawing/2014/main" id="{A61E46E0-BDD0-48D6-73C9-CEE659A054C2}"/>
              </a:ext>
            </a:extLst>
          </p:cNvPr>
          <p:cNvSpPr/>
          <p:nvPr/>
        </p:nvSpPr>
        <p:spPr>
          <a:xfrm>
            <a:off x="8287791" y="1760696"/>
            <a:ext cx="2902226" cy="2266122"/>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What other contraindications? </a:t>
            </a:r>
          </a:p>
        </p:txBody>
      </p:sp>
      <p:sp>
        <p:nvSpPr>
          <p:cNvPr id="7" name="Rectangle 6">
            <a:extLst>
              <a:ext uri="{FF2B5EF4-FFF2-40B4-BE49-F238E27FC236}">
                <a16:creationId xmlns:a16="http://schemas.microsoft.com/office/drawing/2014/main" id="{4A6E18D2-9802-FBC9-8B38-24D7B24CBCA6}"/>
              </a:ext>
            </a:extLst>
          </p:cNvPr>
          <p:cNvSpPr/>
          <p:nvPr/>
        </p:nvSpPr>
        <p:spPr>
          <a:xfrm>
            <a:off x="701749" y="4554940"/>
            <a:ext cx="9971434" cy="1123122"/>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l"/>
            <a:r>
              <a:rPr lang="en-US" sz="1600" u="sng" dirty="0">
                <a:solidFill>
                  <a:schemeClr val="bg1"/>
                </a:solidFill>
              </a:rPr>
              <a:t>Further information: </a:t>
            </a:r>
          </a:p>
          <a:p>
            <a:pPr marL="285750" indent="-285750" algn="l">
              <a:buFont typeface="Arial" panose="020B0604020202020204" pitchFamily="34" charset="0"/>
              <a:buChar char="•"/>
            </a:pPr>
            <a:r>
              <a:rPr lang="en-US" sz="1600" dirty="0">
                <a:solidFill>
                  <a:schemeClr val="bg1"/>
                </a:solidFill>
              </a:rPr>
              <a:t>ACSM Guidelines for exercise testing and prescription</a:t>
            </a:r>
          </a:p>
          <a:p>
            <a:pPr marL="285750" indent="-285750" algn="l">
              <a:buFont typeface="Arial" panose="020B0604020202020204" pitchFamily="34" charset="0"/>
              <a:buChar char="•"/>
            </a:pPr>
            <a:r>
              <a:rPr lang="en-US" sz="1600" dirty="0">
                <a:solidFill>
                  <a:schemeClr val="bg1"/>
                </a:solidFill>
              </a:rPr>
              <a:t>British Heart Foundation National Centre (BHFC) ’Exercise referral toolkit’ </a:t>
            </a:r>
          </a:p>
          <a:p>
            <a:pPr marL="285750" indent="-285750" algn="l">
              <a:buFont typeface="Arial" panose="020B0604020202020204" pitchFamily="34" charset="0"/>
              <a:buChar char="•"/>
            </a:pPr>
            <a:r>
              <a:rPr lang="en-US" sz="1600" dirty="0">
                <a:solidFill>
                  <a:schemeClr val="bg1"/>
                </a:solidFill>
              </a:rPr>
              <a:t>ACSM Exercise management for persons with chronic diseases and disabilities </a:t>
            </a:r>
          </a:p>
        </p:txBody>
      </p:sp>
    </p:spTree>
    <p:custDataLst>
      <p:tags r:id="rId1"/>
    </p:custDataLst>
    <p:extLst>
      <p:ext uri="{BB962C8B-B14F-4D97-AF65-F5344CB8AC3E}">
        <p14:creationId xmlns:p14="http://schemas.microsoft.com/office/powerpoint/2010/main" val="3687871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1C0B8-2434-64D0-4A91-BD2256ACA8E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9A75578-7935-9933-DF4D-C0DC6264B817}"/>
              </a:ext>
            </a:extLst>
          </p:cNvPr>
          <p:cNvSpPr>
            <a:spLocks noGrp="1"/>
          </p:cNvSpPr>
          <p:nvPr>
            <p:ph type="body" sz="quarter" idx="11"/>
          </p:nvPr>
        </p:nvSpPr>
        <p:spPr>
          <a:xfrm>
            <a:off x="583510" y="659572"/>
            <a:ext cx="8133107" cy="541026"/>
          </a:xfrm>
        </p:spPr>
        <p:txBody>
          <a:bodyPr>
            <a:normAutofit/>
          </a:bodyPr>
          <a:lstStyle/>
          <a:p>
            <a:r>
              <a:rPr lang="en-GB" sz="2400" dirty="0"/>
              <a:t>Using information - inclusion criteria – scope of practice  </a:t>
            </a:r>
            <a:endParaRPr lang="en-GB" dirty="0"/>
          </a:p>
        </p:txBody>
      </p:sp>
      <p:graphicFrame>
        <p:nvGraphicFramePr>
          <p:cNvPr id="2" name="Table 1">
            <a:extLst>
              <a:ext uri="{FF2B5EF4-FFF2-40B4-BE49-F238E27FC236}">
                <a16:creationId xmlns:a16="http://schemas.microsoft.com/office/drawing/2014/main" id="{D1F104A7-730D-42BF-3FB3-202D3B6D1E63}"/>
              </a:ext>
            </a:extLst>
          </p:cNvPr>
          <p:cNvGraphicFramePr>
            <a:graphicFrameLocks noGrp="1"/>
          </p:cNvGraphicFramePr>
          <p:nvPr>
            <p:extLst>
              <p:ext uri="{D42A27DB-BD31-4B8C-83A1-F6EECF244321}">
                <p14:modId xmlns:p14="http://schemas.microsoft.com/office/powerpoint/2010/main" val="1178046727"/>
              </p:ext>
            </p:extLst>
          </p:nvPr>
        </p:nvGraphicFramePr>
        <p:xfrm>
          <a:off x="583510" y="1200597"/>
          <a:ext cx="10684565" cy="5011418"/>
        </p:xfrm>
        <a:graphic>
          <a:graphicData uri="http://schemas.openxmlformats.org/drawingml/2006/table">
            <a:tbl>
              <a:tblPr firstRow="1" firstCol="1" bandRow="1">
                <a:tableStyleId>{5A111915-BE36-4E01-A7E5-04B1672EAD32}</a:tableStyleId>
              </a:tblPr>
              <a:tblGrid>
                <a:gridCol w="3885481">
                  <a:extLst>
                    <a:ext uri="{9D8B030D-6E8A-4147-A177-3AD203B41FA5}">
                      <a16:colId xmlns:a16="http://schemas.microsoft.com/office/drawing/2014/main" val="4283880914"/>
                    </a:ext>
                  </a:extLst>
                </a:gridCol>
                <a:gridCol w="6799084">
                  <a:extLst>
                    <a:ext uri="{9D8B030D-6E8A-4147-A177-3AD203B41FA5}">
                      <a16:colId xmlns:a16="http://schemas.microsoft.com/office/drawing/2014/main" val="2957825127"/>
                    </a:ext>
                  </a:extLst>
                </a:gridCol>
              </a:tblGrid>
              <a:tr h="181333">
                <a:tc>
                  <a:txBody>
                    <a:bodyPr/>
                    <a:lstStyle/>
                    <a:p>
                      <a:pPr>
                        <a:lnSpc>
                          <a:spcPct val="115000"/>
                        </a:lnSpc>
                        <a:spcBef>
                          <a:spcPts val="600"/>
                        </a:spcBef>
                        <a:spcAft>
                          <a:spcPts val="800"/>
                        </a:spcAft>
                      </a:pPr>
                      <a:r>
                        <a:rPr lang="en-GB" sz="1400" dirty="0">
                          <a:effectLst/>
                          <a:latin typeface="Arial" panose="020B0604020202020204" pitchFamily="34" charset="0"/>
                          <a:cs typeface="Arial" panose="020B0604020202020204" pitchFamily="34" charset="0"/>
                        </a:rPr>
                        <a:t>Condition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solidFill>
                      <a:srgbClr val="0070C0"/>
                    </a:solidFill>
                  </a:tcPr>
                </a:tc>
                <a:tc>
                  <a:txBody>
                    <a:bodyPr/>
                    <a:lstStyle/>
                    <a:p>
                      <a:pPr>
                        <a:lnSpc>
                          <a:spcPct val="115000"/>
                        </a:lnSpc>
                        <a:spcBef>
                          <a:spcPts val="600"/>
                        </a:spcBef>
                        <a:spcAft>
                          <a:spcPts val="800"/>
                        </a:spcAft>
                      </a:pPr>
                      <a:r>
                        <a:rPr lang="en-GB" sz="1400" dirty="0">
                          <a:effectLst/>
                          <a:latin typeface="Arial" panose="020B0604020202020204" pitchFamily="34" charset="0"/>
                          <a:cs typeface="Arial" panose="020B0604020202020204" pitchFamily="34" charset="0"/>
                        </a:rPr>
                        <a:t>Inclusion criteria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solidFill>
                      <a:srgbClr val="0070C0"/>
                    </a:solidFill>
                  </a:tcPr>
                </a:tc>
                <a:extLst>
                  <a:ext uri="{0D108BD9-81ED-4DB2-BD59-A6C34878D82A}">
                    <a16:rowId xmlns:a16="http://schemas.microsoft.com/office/drawing/2014/main" val="1302006113"/>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Hypertension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controlled*.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1365153103"/>
                  </a:ext>
                </a:extLst>
              </a:tr>
              <a:tr h="31341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Hypercholesterolaemia and hyperlipidaemia</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controlled*.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3182455370"/>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Hypothyroidism and hyperthyroidism</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controlled*.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1489022997"/>
                  </a:ext>
                </a:extLst>
              </a:tr>
              <a:tr h="272069">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Coronary heart disease (CHD)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Post-phase IV rehabilitation only! No new referrals. CVD risk factors in moderate category. No myocardial infarction (MI). </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445758404"/>
                  </a:ext>
                </a:extLst>
              </a:tr>
              <a:tr h="131867">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Peripheral vascular disease (PVD)</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Without other complications.</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3098513092"/>
                  </a:ext>
                </a:extLst>
              </a:tr>
              <a:tr h="541908">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Diabetes type 1 and 2</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controlled with no complications * Health care professional (HCP) to advise on modification of insulin prior to exercise (if insulin dependent).</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5397847"/>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Obesity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Body Mass Index (BMI) 30 - &lt;40*.</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3618211872"/>
                  </a:ext>
                </a:extLst>
              </a:tr>
              <a:tr h="319134">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Chronic obstructive pulmonary disease (COPD)</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Mild/moderate only*.</a:t>
                      </a:r>
                    </a:p>
                  </a:txBody>
                  <a:tcPr marL="60468" marR="60468" marT="0" marB="0"/>
                </a:tc>
                <a:extLst>
                  <a:ext uri="{0D108BD9-81ED-4DB2-BD59-A6C34878D82A}">
                    <a16:rowId xmlns:a16="http://schemas.microsoft.com/office/drawing/2014/main" val="2956818648"/>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Asthma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well controlled.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805676699"/>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Osteoarthritis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Level 1 and 2 only.</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2685400453"/>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Rheumatoid arthritis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Early stage and moderate only. Not in flare up.</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1657595869"/>
                  </a:ext>
                </a:extLst>
              </a:tr>
              <a:tr h="356015">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Osteopenia and osteoporosis</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Early stage and moderate. No fracture history. No falls risk. </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2292570052"/>
                  </a:ext>
                </a:extLst>
              </a:tr>
              <a:tr h="541908">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Low back pain</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Non-specific only. No red flags. Yellow (psychological) flags may require signposting to pain management. </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2471536640"/>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Joint replacement</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Post-rehabilitation/physiotherapy. </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1450897088"/>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Depression</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Less severe (mild to moderate only).</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2848365091"/>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General anxiety disorder (GAD)</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Less severe (mild to moderate).</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4124272583"/>
                  </a:ext>
                </a:extLst>
              </a:tr>
            </a:tbl>
          </a:graphicData>
        </a:graphic>
      </p:graphicFrame>
    </p:spTree>
    <p:custDataLst>
      <p:tags r:id="rId1"/>
    </p:custDataLst>
    <p:extLst>
      <p:ext uri="{BB962C8B-B14F-4D97-AF65-F5344CB8AC3E}">
        <p14:creationId xmlns:p14="http://schemas.microsoft.com/office/powerpoint/2010/main" val="735993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Using information - informed decision making</a:t>
            </a:r>
          </a:p>
        </p:txBody>
      </p:sp>
      <p:sp>
        <p:nvSpPr>
          <p:cNvPr id="5" name="TextBox 4">
            <a:extLst>
              <a:ext uri="{FF2B5EF4-FFF2-40B4-BE49-F238E27FC236}">
                <a16:creationId xmlns:a16="http://schemas.microsoft.com/office/drawing/2014/main" id="{18B044C2-DB20-52F2-0826-A22B6144E85B}"/>
              </a:ext>
            </a:extLst>
          </p:cNvPr>
          <p:cNvSpPr txBox="1"/>
          <p:nvPr/>
        </p:nvSpPr>
        <p:spPr>
          <a:xfrm>
            <a:off x="701749" y="1690576"/>
            <a:ext cx="9842225" cy="2949525"/>
          </a:xfrm>
          <a:prstGeom prst="rect">
            <a:avLst/>
          </a:prstGeom>
          <a:noFill/>
        </p:spPr>
        <p:txBody>
          <a:bodyPr wrap="square">
            <a:spAutoFit/>
          </a:bodyPr>
          <a:lstStyle/>
          <a:p>
            <a:pPr algn="l">
              <a:lnSpc>
                <a:spcPct val="150000"/>
              </a:lnSpc>
            </a:pPr>
            <a:r>
              <a:rPr lang="en-US" dirty="0">
                <a:solidFill>
                  <a:schemeClr val="tx1"/>
                </a:solidFill>
              </a:rPr>
              <a:t>Consider all available information: </a:t>
            </a:r>
          </a:p>
          <a:p>
            <a:pPr marL="342900" indent="-342900" algn="l">
              <a:lnSpc>
                <a:spcPct val="150000"/>
              </a:lnSpc>
              <a:buFont typeface="Arial" panose="020B0604020202020204" pitchFamily="34" charset="0"/>
              <a:buChar char="•"/>
            </a:pPr>
            <a:r>
              <a:rPr lang="en-US" dirty="0">
                <a:solidFill>
                  <a:schemeClr val="tx1"/>
                </a:solidFill>
              </a:rPr>
              <a:t>Responses to screening questionnaires. </a:t>
            </a:r>
          </a:p>
          <a:p>
            <a:pPr marL="342900" indent="-342900" algn="l">
              <a:lnSpc>
                <a:spcPct val="150000"/>
              </a:lnSpc>
              <a:buFont typeface="Arial" panose="020B0604020202020204" pitchFamily="34" charset="0"/>
              <a:buChar char="•"/>
            </a:pPr>
            <a:r>
              <a:rPr lang="en-US" dirty="0">
                <a:solidFill>
                  <a:schemeClr val="tx1"/>
                </a:solidFill>
              </a:rPr>
              <a:t>Information gathered during consultation:</a:t>
            </a:r>
          </a:p>
          <a:p>
            <a:pPr marL="1085850" lvl="1" indent="-342900">
              <a:lnSpc>
                <a:spcPct val="150000"/>
              </a:lnSpc>
              <a:buFont typeface="Courier New" panose="02070309020205020404" pitchFamily="49" charset="0"/>
              <a:buChar char="o"/>
            </a:pPr>
            <a:r>
              <a:rPr lang="en-US" dirty="0"/>
              <a:t>CVD risk factors </a:t>
            </a:r>
          </a:p>
          <a:p>
            <a:pPr marL="1085850" lvl="1" indent="-342900">
              <a:lnSpc>
                <a:spcPct val="150000"/>
              </a:lnSpc>
              <a:buFont typeface="Courier New" panose="02070309020205020404" pitchFamily="49" charset="0"/>
              <a:buChar char="o"/>
            </a:pPr>
            <a:r>
              <a:rPr lang="en-US" dirty="0">
                <a:solidFill>
                  <a:schemeClr val="tx1"/>
                </a:solidFill>
              </a:rPr>
              <a:t>Signs and symptoms or diagnosis of CVD, metabolic or renal failure</a:t>
            </a:r>
          </a:p>
          <a:p>
            <a:pPr marL="1085850" lvl="1" indent="-342900">
              <a:lnSpc>
                <a:spcPct val="150000"/>
              </a:lnSpc>
              <a:buFont typeface="Courier New" panose="02070309020205020404" pitchFamily="49" charset="0"/>
              <a:buChar char="o"/>
            </a:pPr>
            <a:r>
              <a:rPr lang="en-US" dirty="0"/>
              <a:t>Heath conditions </a:t>
            </a:r>
          </a:p>
          <a:p>
            <a:pPr marL="1085850" lvl="1" indent="-342900">
              <a:lnSpc>
                <a:spcPct val="150000"/>
              </a:lnSpc>
              <a:buFont typeface="Courier New" panose="02070309020205020404" pitchFamily="49" charset="0"/>
              <a:buChar char="o"/>
            </a:pPr>
            <a:r>
              <a:rPr lang="en-US" dirty="0">
                <a:solidFill>
                  <a:schemeClr val="tx1"/>
                </a:solidFill>
              </a:rPr>
              <a:t>Medications.</a:t>
            </a:r>
          </a:p>
        </p:txBody>
      </p:sp>
    </p:spTree>
    <p:custDataLst>
      <p:tags r:id="rId1"/>
    </p:custDataLst>
    <p:extLst>
      <p:ext uri="{BB962C8B-B14F-4D97-AF65-F5344CB8AC3E}">
        <p14:creationId xmlns:p14="http://schemas.microsoft.com/office/powerpoint/2010/main" val="10405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a:xfrm>
            <a:off x="712787" y="995722"/>
            <a:ext cx="8285497" cy="790327"/>
          </a:xfrm>
        </p:spPr>
        <p:txBody>
          <a:bodyPr/>
          <a:lstStyle/>
          <a:p>
            <a:r>
              <a:rPr lang="en-US" dirty="0"/>
              <a:t>Using information - risk stratification and management </a:t>
            </a:r>
          </a:p>
        </p:txBody>
      </p:sp>
      <p:sp>
        <p:nvSpPr>
          <p:cNvPr id="6" name="TextBox 5">
            <a:extLst>
              <a:ext uri="{FF2B5EF4-FFF2-40B4-BE49-F238E27FC236}">
                <a16:creationId xmlns:a16="http://schemas.microsoft.com/office/drawing/2014/main" id="{6159BC73-0DDC-D716-F1BA-1058F3088F44}"/>
              </a:ext>
            </a:extLst>
          </p:cNvPr>
          <p:cNvSpPr txBox="1"/>
          <p:nvPr/>
        </p:nvSpPr>
        <p:spPr>
          <a:xfrm>
            <a:off x="712787" y="1651785"/>
            <a:ext cx="5383213" cy="2222403"/>
          </a:xfrm>
          <a:prstGeom prst="rect">
            <a:avLst/>
          </a:prstGeom>
          <a:noFill/>
        </p:spPr>
        <p:txBody>
          <a:bodyPr wrap="square">
            <a:spAutoFit/>
          </a:bodyPr>
          <a:lstStyle/>
          <a:p>
            <a:pPr marL="457200" indent="-457200" algn="l">
              <a:lnSpc>
                <a:spcPct val="200000"/>
              </a:lnSpc>
              <a:buFont typeface="+mj-lt"/>
              <a:buAutoNum type="arabicPeriod"/>
            </a:pPr>
            <a:r>
              <a:rPr lang="en-US" sz="1800" b="1" dirty="0">
                <a:solidFill>
                  <a:schemeClr val="tx1"/>
                </a:solidFill>
              </a:rPr>
              <a:t>Eliminate</a:t>
            </a:r>
            <a:r>
              <a:rPr lang="en-US" sz="1800" dirty="0">
                <a:solidFill>
                  <a:schemeClr val="tx1"/>
                </a:solidFill>
              </a:rPr>
              <a:t> the possibility of the risk happening </a:t>
            </a:r>
          </a:p>
          <a:p>
            <a:pPr marL="457200" indent="-457200" algn="l">
              <a:lnSpc>
                <a:spcPct val="200000"/>
              </a:lnSpc>
              <a:buFont typeface="+mj-lt"/>
              <a:buAutoNum type="arabicPeriod"/>
            </a:pPr>
            <a:r>
              <a:rPr lang="en-US" sz="1800" b="1" dirty="0">
                <a:solidFill>
                  <a:schemeClr val="tx1"/>
                </a:solidFill>
              </a:rPr>
              <a:t>Reduce</a:t>
            </a:r>
            <a:r>
              <a:rPr lang="en-US" sz="1800" dirty="0">
                <a:solidFill>
                  <a:schemeClr val="tx1"/>
                </a:solidFill>
              </a:rPr>
              <a:t> the likelihood of the risk happening </a:t>
            </a:r>
          </a:p>
          <a:p>
            <a:pPr marL="457200" indent="-457200" algn="l">
              <a:lnSpc>
                <a:spcPct val="200000"/>
              </a:lnSpc>
              <a:buFont typeface="+mj-lt"/>
              <a:buAutoNum type="arabicPeriod"/>
            </a:pPr>
            <a:r>
              <a:rPr lang="en-US" sz="1800" b="1" dirty="0">
                <a:solidFill>
                  <a:schemeClr val="tx1"/>
                </a:solidFill>
              </a:rPr>
              <a:t>Isolate </a:t>
            </a:r>
            <a:r>
              <a:rPr lang="en-US" sz="1800" dirty="0">
                <a:solidFill>
                  <a:schemeClr val="tx1"/>
                </a:solidFill>
              </a:rPr>
              <a:t>the potential of risk happening </a:t>
            </a:r>
          </a:p>
          <a:p>
            <a:pPr marL="457200" indent="-457200" algn="l">
              <a:lnSpc>
                <a:spcPct val="200000"/>
              </a:lnSpc>
              <a:buFont typeface="+mj-lt"/>
              <a:buAutoNum type="arabicPeriod"/>
            </a:pPr>
            <a:r>
              <a:rPr lang="en-US" sz="1800" b="1" dirty="0">
                <a:solidFill>
                  <a:schemeClr val="tx1"/>
                </a:solidFill>
              </a:rPr>
              <a:t>Control</a:t>
            </a:r>
            <a:r>
              <a:rPr lang="en-US" sz="1800" dirty="0">
                <a:solidFill>
                  <a:schemeClr val="tx1"/>
                </a:solidFill>
              </a:rPr>
              <a:t> the potential risk</a:t>
            </a:r>
          </a:p>
        </p:txBody>
      </p:sp>
      <p:sp>
        <p:nvSpPr>
          <p:cNvPr id="3" name="Rectangle 2">
            <a:extLst>
              <a:ext uri="{FF2B5EF4-FFF2-40B4-BE49-F238E27FC236}">
                <a16:creationId xmlns:a16="http://schemas.microsoft.com/office/drawing/2014/main" id="{8B823AA5-C818-7002-6D28-51C3ED0B4C00}"/>
              </a:ext>
            </a:extLst>
          </p:cNvPr>
          <p:cNvSpPr/>
          <p:nvPr/>
        </p:nvSpPr>
        <p:spPr>
          <a:xfrm>
            <a:off x="7255083" y="1786049"/>
            <a:ext cx="4224130" cy="2723321"/>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Remember the risks of participation?</a:t>
            </a:r>
          </a:p>
          <a:p>
            <a:pPr algn="ctr"/>
            <a:endParaRPr lang="en-GB" dirty="0"/>
          </a:p>
          <a:p>
            <a:pPr algn="ctr"/>
            <a:r>
              <a:rPr lang="en-GB" dirty="0"/>
              <a:t>Consider – how would you eliminate, reduce, isolate, control?  </a:t>
            </a:r>
          </a:p>
        </p:txBody>
      </p:sp>
    </p:spTree>
    <p:custDataLst>
      <p:tags r:id="rId1"/>
    </p:custDataLst>
    <p:extLst>
      <p:ext uri="{BB962C8B-B14F-4D97-AF65-F5344CB8AC3E}">
        <p14:creationId xmlns:p14="http://schemas.microsoft.com/office/powerpoint/2010/main" val="2293807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a:xfrm>
            <a:off x="701749" y="900250"/>
            <a:ext cx="8285497" cy="475624"/>
          </a:xfrm>
        </p:spPr>
        <p:txBody>
          <a:bodyPr/>
          <a:lstStyle/>
          <a:p>
            <a:r>
              <a:rPr lang="en-US" dirty="0"/>
              <a:t>Using information – </a:t>
            </a:r>
            <a:r>
              <a:rPr lang="en-US" u="sng" dirty="0"/>
              <a:t>Ready to participate  </a:t>
            </a:r>
          </a:p>
        </p:txBody>
      </p:sp>
      <p:sp>
        <p:nvSpPr>
          <p:cNvPr id="5" name="TextBox 4">
            <a:extLst>
              <a:ext uri="{FF2B5EF4-FFF2-40B4-BE49-F238E27FC236}">
                <a16:creationId xmlns:a16="http://schemas.microsoft.com/office/drawing/2014/main" id="{8B2E53FF-A783-3DEC-C65B-AF3EAC90C781}"/>
              </a:ext>
            </a:extLst>
          </p:cNvPr>
          <p:cNvSpPr txBox="1"/>
          <p:nvPr/>
        </p:nvSpPr>
        <p:spPr>
          <a:xfrm>
            <a:off x="701749" y="1556671"/>
            <a:ext cx="6775821" cy="3780522"/>
          </a:xfrm>
          <a:prstGeom prst="rect">
            <a:avLst/>
          </a:prstGeom>
          <a:noFill/>
        </p:spPr>
        <p:txBody>
          <a:bodyPr wrap="square">
            <a:spAutoFit/>
          </a:bodyPr>
          <a:lstStyle/>
          <a:p>
            <a:pPr marL="285750" indent="-285750" algn="l">
              <a:lnSpc>
                <a:spcPct val="150000"/>
              </a:lnSpc>
              <a:buFont typeface="Arial" panose="020B0604020202020204" pitchFamily="34" charset="0"/>
              <a:buChar char="•"/>
            </a:pPr>
            <a:r>
              <a:rPr lang="en-GB" sz="1800" b="1" dirty="0">
                <a:solidFill>
                  <a:schemeClr val="tx1"/>
                </a:solidFill>
                <a:ea typeface="Calibri" panose="020F0502020204030204" pitchFamily="34" charset="0"/>
                <a:cs typeface="Times New Roman" panose="02020603050405020304" pitchFamily="18" charset="0"/>
              </a:rPr>
              <a:t>Tailor programmes or recommendations </a:t>
            </a:r>
            <a:r>
              <a:rPr lang="en-GB" sz="1800" dirty="0">
                <a:solidFill>
                  <a:schemeClr val="tx1"/>
                </a:solidFill>
                <a:ea typeface="Calibri" panose="020F0502020204030204" pitchFamily="34" charset="0"/>
                <a:cs typeface="Times New Roman" panose="02020603050405020304" pitchFamily="18" charset="0"/>
              </a:rPr>
              <a:t>to meet individual client’s</a:t>
            </a:r>
            <a:r>
              <a:rPr lang="en-GB" sz="1800" dirty="0">
                <a:solidFill>
                  <a:schemeClr val="tx1"/>
                </a:solidFill>
                <a:effectLst/>
                <a:ea typeface="Calibri" panose="020F0502020204030204" pitchFamily="34" charset="0"/>
                <a:cs typeface="Times New Roman" panose="02020603050405020304" pitchFamily="18" charset="0"/>
              </a:rPr>
              <a:t> needs, wants and goals. </a:t>
            </a:r>
          </a:p>
          <a:p>
            <a:pPr marL="285750" indent="-285750" algn="l">
              <a:lnSpc>
                <a:spcPct val="150000"/>
              </a:lnSpc>
              <a:buFont typeface="Arial" panose="020B0604020202020204" pitchFamily="34" charset="0"/>
              <a:buChar char="•"/>
            </a:pPr>
            <a:r>
              <a:rPr lang="en-GB" sz="1800" dirty="0">
                <a:solidFill>
                  <a:schemeClr val="tx1"/>
                </a:solidFill>
              </a:rPr>
              <a:t>Maximise </a:t>
            </a:r>
            <a:r>
              <a:rPr lang="en-GB" sz="1800" b="1" dirty="0">
                <a:solidFill>
                  <a:schemeClr val="tx1"/>
                </a:solidFill>
              </a:rPr>
              <a:t>safety and effectiveness.</a:t>
            </a:r>
          </a:p>
          <a:p>
            <a:pPr marL="285750" indent="-285750" algn="l">
              <a:lnSpc>
                <a:spcPct val="150000"/>
              </a:lnSpc>
              <a:buFont typeface="Arial" panose="020B0604020202020204" pitchFamily="34" charset="0"/>
              <a:buChar char="•"/>
            </a:pPr>
            <a:r>
              <a:rPr lang="en-GB" sz="1800" b="1" dirty="0">
                <a:solidFill>
                  <a:schemeClr val="tx1"/>
                </a:solidFill>
              </a:rPr>
              <a:t>Eliminate or minimise risks.</a:t>
            </a:r>
          </a:p>
          <a:p>
            <a:pPr marL="285750" indent="-285750" algn="l">
              <a:lnSpc>
                <a:spcPct val="150000"/>
              </a:lnSpc>
              <a:buFont typeface="Arial" panose="020B0604020202020204" pitchFamily="34" charset="0"/>
              <a:buChar char="•"/>
            </a:pPr>
            <a:r>
              <a:rPr lang="en-GB" sz="1800" dirty="0">
                <a:solidFill>
                  <a:schemeClr val="tx1"/>
                </a:solidFill>
              </a:rPr>
              <a:t>Ensure </a:t>
            </a:r>
            <a:r>
              <a:rPr lang="en-GB" sz="1800" b="1" dirty="0">
                <a:solidFill>
                  <a:schemeClr val="tx1"/>
                </a:solidFill>
              </a:rPr>
              <a:t>appropriate exercise selection.</a:t>
            </a:r>
          </a:p>
          <a:p>
            <a:pPr marL="285750" indent="-285750" algn="l">
              <a:lnSpc>
                <a:spcPct val="150000"/>
              </a:lnSpc>
              <a:buFont typeface="Arial" panose="020B0604020202020204" pitchFamily="34" charset="0"/>
              <a:buChar char="•"/>
            </a:pPr>
            <a:r>
              <a:rPr lang="en-GB" sz="1800" dirty="0">
                <a:solidFill>
                  <a:schemeClr val="tx1"/>
                </a:solidFill>
              </a:rPr>
              <a:t>Find the best activity for the client’s needs.</a:t>
            </a:r>
          </a:p>
          <a:p>
            <a:pPr marL="285750" indent="-285750" algn="l">
              <a:lnSpc>
                <a:spcPct val="150000"/>
              </a:lnSpc>
              <a:buFont typeface="Arial" panose="020B0604020202020204" pitchFamily="34" charset="0"/>
              <a:buChar char="•"/>
            </a:pPr>
            <a:r>
              <a:rPr lang="en-GB" sz="1800" dirty="0">
                <a:solidFill>
                  <a:schemeClr val="tx1"/>
                </a:solidFill>
              </a:rPr>
              <a:t>Maximise </a:t>
            </a:r>
            <a:r>
              <a:rPr lang="en-GB" sz="1800" b="1" dirty="0">
                <a:solidFill>
                  <a:schemeClr val="tx1"/>
                </a:solidFill>
              </a:rPr>
              <a:t>enjoyment and commitment</a:t>
            </a:r>
            <a:r>
              <a:rPr lang="en-GB" sz="1800" dirty="0">
                <a:solidFill>
                  <a:schemeClr val="tx1"/>
                </a:solidFill>
              </a:rPr>
              <a:t>. </a:t>
            </a:r>
          </a:p>
          <a:p>
            <a:pPr marL="285750" indent="-285750" algn="l">
              <a:lnSpc>
                <a:spcPct val="150000"/>
              </a:lnSpc>
              <a:buFont typeface="Arial" panose="020B0604020202020204" pitchFamily="34" charset="0"/>
              <a:buChar char="•"/>
            </a:pPr>
            <a:r>
              <a:rPr lang="en-GB" sz="1800" dirty="0">
                <a:solidFill>
                  <a:schemeClr val="tx1"/>
                </a:solidFill>
              </a:rPr>
              <a:t>Promote long-term </a:t>
            </a:r>
            <a:r>
              <a:rPr lang="en-GB" sz="1800" b="1" dirty="0">
                <a:solidFill>
                  <a:schemeClr val="tx1"/>
                </a:solidFill>
              </a:rPr>
              <a:t>adherence.</a:t>
            </a:r>
          </a:p>
          <a:p>
            <a:pPr marL="285750" indent="-285750" algn="l">
              <a:lnSpc>
                <a:spcPct val="150000"/>
              </a:lnSpc>
              <a:buFont typeface="Arial" panose="020B0604020202020204" pitchFamily="34" charset="0"/>
              <a:buChar char="•"/>
            </a:pPr>
            <a:r>
              <a:rPr lang="en-GB" sz="1800" dirty="0">
                <a:solidFill>
                  <a:schemeClr val="tx1"/>
                </a:solidFill>
              </a:rPr>
              <a:t>Identify and </a:t>
            </a:r>
            <a:r>
              <a:rPr lang="en-GB" sz="1800" b="1" dirty="0">
                <a:solidFill>
                  <a:schemeClr val="tx1"/>
                </a:solidFill>
              </a:rPr>
              <a:t>overcome barriers </a:t>
            </a:r>
            <a:r>
              <a:rPr lang="en-GB" sz="1800" dirty="0">
                <a:solidFill>
                  <a:schemeClr val="tx1"/>
                </a:solidFill>
              </a:rPr>
              <a:t>to activity.</a:t>
            </a:r>
          </a:p>
        </p:txBody>
      </p:sp>
      <p:sp>
        <p:nvSpPr>
          <p:cNvPr id="6" name="Rectangle 5">
            <a:extLst>
              <a:ext uri="{FF2B5EF4-FFF2-40B4-BE49-F238E27FC236}">
                <a16:creationId xmlns:a16="http://schemas.microsoft.com/office/drawing/2014/main" id="{6A33005E-AB8F-7F5B-283A-AF083ACCC12D}"/>
              </a:ext>
            </a:extLst>
          </p:cNvPr>
          <p:cNvSpPr/>
          <p:nvPr/>
        </p:nvSpPr>
        <p:spPr>
          <a:xfrm>
            <a:off x="7477570" y="2066474"/>
            <a:ext cx="3935895" cy="2468677"/>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What are some example goals? </a:t>
            </a:r>
          </a:p>
        </p:txBody>
      </p:sp>
    </p:spTree>
    <p:custDataLst>
      <p:tags r:id="rId1"/>
    </p:custDataLst>
    <p:extLst>
      <p:ext uri="{BB962C8B-B14F-4D97-AF65-F5344CB8AC3E}">
        <p14:creationId xmlns:p14="http://schemas.microsoft.com/office/powerpoint/2010/main" val="4066194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20A14B-6061-F86D-2D74-A691B45EAEE8}"/>
              </a:ext>
            </a:extLst>
          </p:cNvPr>
          <p:cNvSpPr>
            <a:spLocks noGrp="1"/>
          </p:cNvSpPr>
          <p:nvPr>
            <p:ph type="body" sz="quarter" idx="11"/>
          </p:nvPr>
        </p:nvSpPr>
        <p:spPr/>
        <p:txBody>
          <a:bodyPr/>
          <a:lstStyle/>
          <a:p>
            <a:r>
              <a:rPr lang="en-GB" dirty="0"/>
              <a:t>Potential goals </a:t>
            </a:r>
          </a:p>
        </p:txBody>
      </p:sp>
      <p:sp>
        <p:nvSpPr>
          <p:cNvPr id="3" name="Content Placeholder 2">
            <a:extLst>
              <a:ext uri="{FF2B5EF4-FFF2-40B4-BE49-F238E27FC236}">
                <a16:creationId xmlns:a16="http://schemas.microsoft.com/office/drawing/2014/main" id="{459F8B88-C0F8-4AE3-75EA-BB2E60BB4F33}"/>
              </a:ext>
            </a:extLst>
          </p:cNvPr>
          <p:cNvSpPr>
            <a:spLocks noGrp="1"/>
          </p:cNvSpPr>
          <p:nvPr>
            <p:ph sz="quarter" idx="15"/>
          </p:nvPr>
        </p:nvSpPr>
        <p:spPr>
          <a:xfrm>
            <a:off x="675303" y="673627"/>
            <a:ext cx="6343995" cy="4218608"/>
          </a:xfrm>
        </p:spPr>
        <p:txBody>
          <a:bodyPr/>
          <a:lstStyle/>
          <a:p>
            <a:pPr marL="285750" indent="-285750" algn="l">
              <a:lnSpc>
                <a:spcPct val="150000"/>
              </a:lnSpc>
              <a:buFont typeface="Arial" panose="020B0604020202020204" pitchFamily="34" charset="0"/>
              <a:buChar char="•"/>
            </a:pPr>
            <a:r>
              <a:rPr lang="en-GB" sz="1800" dirty="0">
                <a:solidFill>
                  <a:schemeClr val="tx1"/>
                </a:solidFill>
              </a:rPr>
              <a:t>Manage health conditions. </a:t>
            </a:r>
          </a:p>
          <a:p>
            <a:pPr marL="285750" indent="-285750" algn="l">
              <a:lnSpc>
                <a:spcPct val="150000"/>
              </a:lnSpc>
              <a:buFont typeface="Arial" panose="020B0604020202020204" pitchFamily="34" charset="0"/>
              <a:buChar char="•"/>
            </a:pPr>
            <a:r>
              <a:rPr lang="en-GB" sz="1800" dirty="0">
                <a:solidFill>
                  <a:schemeClr val="tx1"/>
                </a:solidFill>
              </a:rPr>
              <a:t>Prevent further deterioration.</a:t>
            </a:r>
          </a:p>
          <a:p>
            <a:pPr marL="285750" indent="-285750" algn="l">
              <a:lnSpc>
                <a:spcPct val="150000"/>
              </a:lnSpc>
              <a:buFont typeface="Arial" panose="020B0604020202020204" pitchFamily="34" charset="0"/>
              <a:buChar char="•"/>
            </a:pPr>
            <a:r>
              <a:rPr lang="en-GB" sz="1800" dirty="0">
                <a:solidFill>
                  <a:schemeClr val="tx1"/>
                </a:solidFill>
              </a:rPr>
              <a:t>Maintain independence. </a:t>
            </a:r>
          </a:p>
          <a:p>
            <a:pPr marL="285750" indent="-285750" algn="l">
              <a:lnSpc>
                <a:spcPct val="150000"/>
              </a:lnSpc>
              <a:buFont typeface="Arial" panose="020B0604020202020204" pitchFamily="34" charset="0"/>
              <a:buChar char="•"/>
            </a:pPr>
            <a:r>
              <a:rPr lang="en-GB" sz="1800" dirty="0">
                <a:solidFill>
                  <a:schemeClr val="tx1"/>
                </a:solidFill>
              </a:rPr>
              <a:t>Improve health outcomes.</a:t>
            </a:r>
          </a:p>
          <a:p>
            <a:pPr marL="285750" indent="-285750" algn="l">
              <a:lnSpc>
                <a:spcPct val="150000"/>
              </a:lnSpc>
              <a:buFont typeface="Arial" panose="020B0604020202020204" pitchFamily="34" charset="0"/>
              <a:buChar char="•"/>
            </a:pPr>
            <a:r>
              <a:rPr lang="en-GB" sz="1800" dirty="0">
                <a:solidFill>
                  <a:schemeClr val="tx1"/>
                </a:solidFill>
              </a:rPr>
              <a:t>Social reasons. </a:t>
            </a:r>
          </a:p>
          <a:p>
            <a:pPr marL="285750" indent="-285750" algn="l">
              <a:lnSpc>
                <a:spcPct val="150000"/>
              </a:lnSpc>
              <a:buFont typeface="Arial" panose="020B0604020202020204" pitchFamily="34" charset="0"/>
              <a:buChar char="•"/>
            </a:pPr>
            <a:r>
              <a:rPr lang="en-GB" sz="1800" dirty="0">
                <a:solidFill>
                  <a:schemeClr val="tx1"/>
                </a:solidFill>
              </a:rPr>
              <a:t>Improve mental health. </a:t>
            </a:r>
          </a:p>
        </p:txBody>
      </p:sp>
      <p:sp>
        <p:nvSpPr>
          <p:cNvPr id="4" name="Rectangle 3">
            <a:extLst>
              <a:ext uri="{FF2B5EF4-FFF2-40B4-BE49-F238E27FC236}">
                <a16:creationId xmlns:a16="http://schemas.microsoft.com/office/drawing/2014/main" id="{83B6D806-4D2E-AC42-2BAD-CE82287017D9}"/>
              </a:ext>
            </a:extLst>
          </p:cNvPr>
          <p:cNvSpPr/>
          <p:nvPr/>
        </p:nvSpPr>
        <p:spPr>
          <a:xfrm>
            <a:off x="7045744" y="1548592"/>
            <a:ext cx="3935895" cy="2468677"/>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What other goals? </a:t>
            </a:r>
          </a:p>
        </p:txBody>
      </p:sp>
    </p:spTree>
    <p:custDataLst>
      <p:tags r:id="rId1"/>
    </p:custDataLst>
    <p:extLst>
      <p:ext uri="{BB962C8B-B14F-4D97-AF65-F5344CB8AC3E}">
        <p14:creationId xmlns:p14="http://schemas.microsoft.com/office/powerpoint/2010/main" val="706650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3B465-12E6-CEAB-DB76-73243A409C6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341F2E7-C29A-C722-3FB7-6AB7DB657C12}"/>
              </a:ext>
            </a:extLst>
          </p:cNvPr>
          <p:cNvSpPr>
            <a:spLocks noGrp="1"/>
          </p:cNvSpPr>
          <p:nvPr>
            <p:ph type="body" sz="quarter" idx="11"/>
          </p:nvPr>
        </p:nvSpPr>
        <p:spPr/>
        <p:txBody>
          <a:bodyPr/>
          <a:lstStyle/>
          <a:p>
            <a:r>
              <a:rPr lang="en-US" dirty="0"/>
              <a:t>Using information - </a:t>
            </a:r>
            <a:r>
              <a:rPr lang="en-US" u="sng" dirty="0"/>
              <a:t>Reasons for deferral or delay </a:t>
            </a:r>
          </a:p>
        </p:txBody>
      </p:sp>
      <p:sp>
        <p:nvSpPr>
          <p:cNvPr id="5" name="TextBox 4">
            <a:extLst>
              <a:ext uri="{FF2B5EF4-FFF2-40B4-BE49-F238E27FC236}">
                <a16:creationId xmlns:a16="http://schemas.microsoft.com/office/drawing/2014/main" id="{43A912AE-582A-DF02-ACFD-52FE1685E554}"/>
              </a:ext>
            </a:extLst>
          </p:cNvPr>
          <p:cNvSpPr txBox="1"/>
          <p:nvPr/>
        </p:nvSpPr>
        <p:spPr>
          <a:xfrm>
            <a:off x="400280" y="1474328"/>
            <a:ext cx="7158659" cy="2534027"/>
          </a:xfrm>
          <a:prstGeom prst="rect">
            <a:avLst/>
          </a:prstGeom>
          <a:noFill/>
        </p:spPr>
        <p:txBody>
          <a:bodyPr wrap="square">
            <a:spAutoFit/>
          </a:bodyPr>
          <a:lstStyle/>
          <a:p>
            <a:pPr marL="571500" indent="-285750" algn="l">
              <a:lnSpc>
                <a:spcPct val="150000"/>
              </a:lnSpc>
              <a:buFont typeface="Arial" panose="020B0604020202020204" pitchFamily="34" charset="0"/>
              <a:buChar char="•"/>
            </a:pPr>
            <a:r>
              <a:rPr lang="en-US" sz="1800" dirty="0">
                <a:solidFill>
                  <a:schemeClr val="tx1"/>
                </a:solidFill>
              </a:rPr>
              <a:t>Feeling unwell.</a:t>
            </a:r>
          </a:p>
          <a:p>
            <a:pPr marL="571500" indent="-285750" algn="l">
              <a:lnSpc>
                <a:spcPct val="150000"/>
              </a:lnSpc>
              <a:buFont typeface="Arial" panose="020B0604020202020204" pitchFamily="34" charset="0"/>
              <a:buChar char="•"/>
            </a:pPr>
            <a:r>
              <a:rPr lang="en-US" sz="1800" dirty="0">
                <a:solidFill>
                  <a:schemeClr val="tx1"/>
                </a:solidFill>
              </a:rPr>
              <a:t>Forgotten medication e.g. asthma inhaler. </a:t>
            </a:r>
          </a:p>
          <a:p>
            <a:pPr marL="571500" indent="-285750" algn="l">
              <a:lnSpc>
                <a:spcPct val="150000"/>
              </a:lnSpc>
              <a:buFont typeface="Arial" panose="020B0604020202020204" pitchFamily="34" charset="0"/>
              <a:buChar char="•"/>
            </a:pPr>
            <a:r>
              <a:rPr lang="en-US" sz="1800" dirty="0">
                <a:solidFill>
                  <a:schemeClr val="tx1"/>
                </a:solidFill>
              </a:rPr>
              <a:t>Medical clearance is required.</a:t>
            </a:r>
          </a:p>
          <a:p>
            <a:pPr marL="571500" indent="-285750" algn="l">
              <a:lnSpc>
                <a:spcPct val="150000"/>
              </a:lnSpc>
              <a:buFont typeface="Arial" panose="020B0604020202020204" pitchFamily="34" charset="0"/>
              <a:buChar char="•"/>
            </a:pPr>
            <a:r>
              <a:rPr lang="en-US" sz="1800" dirty="0">
                <a:solidFill>
                  <a:schemeClr val="tx1"/>
                </a:solidFill>
              </a:rPr>
              <a:t>Inappropriate footwear or clothing. </a:t>
            </a:r>
          </a:p>
          <a:p>
            <a:pPr marL="571500" indent="-285750" algn="l">
              <a:lnSpc>
                <a:spcPct val="150000"/>
              </a:lnSpc>
              <a:buFont typeface="Arial" panose="020B0604020202020204" pitchFamily="34" charset="0"/>
              <a:buChar char="•"/>
            </a:pPr>
            <a:r>
              <a:rPr lang="en-US" sz="1800" dirty="0">
                <a:solidFill>
                  <a:schemeClr val="tx1"/>
                </a:solidFill>
              </a:rPr>
              <a:t>Change in health condition, experiencing new symptoms. </a:t>
            </a:r>
          </a:p>
          <a:p>
            <a:pPr marL="571500" indent="-285750" algn="l">
              <a:lnSpc>
                <a:spcPct val="150000"/>
              </a:lnSpc>
              <a:buFont typeface="Arial" panose="020B0604020202020204" pitchFamily="34" charset="0"/>
              <a:buChar char="•"/>
            </a:pPr>
            <a:r>
              <a:rPr lang="en-US" sz="1800" dirty="0">
                <a:solidFill>
                  <a:schemeClr val="tx1"/>
                </a:solidFill>
              </a:rPr>
              <a:t>Blood sugar levels exceed ranges.  </a:t>
            </a:r>
          </a:p>
        </p:txBody>
      </p:sp>
    </p:spTree>
    <p:custDataLst>
      <p:tags r:id="rId1"/>
    </p:custDataLst>
    <p:extLst>
      <p:ext uri="{BB962C8B-B14F-4D97-AF65-F5344CB8AC3E}">
        <p14:creationId xmlns:p14="http://schemas.microsoft.com/office/powerpoint/2010/main" val="2847231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Using information - Medical clearance</a:t>
            </a:r>
          </a:p>
        </p:txBody>
      </p:sp>
      <p:sp>
        <p:nvSpPr>
          <p:cNvPr id="7" name="TextBox 6">
            <a:extLst>
              <a:ext uri="{FF2B5EF4-FFF2-40B4-BE49-F238E27FC236}">
                <a16:creationId xmlns:a16="http://schemas.microsoft.com/office/drawing/2014/main" id="{9282F358-E5E9-48B9-5EE4-75D512194B97}"/>
              </a:ext>
            </a:extLst>
          </p:cNvPr>
          <p:cNvSpPr txBox="1"/>
          <p:nvPr/>
        </p:nvSpPr>
        <p:spPr>
          <a:xfrm>
            <a:off x="701749" y="1437341"/>
            <a:ext cx="10420139" cy="3780522"/>
          </a:xfrm>
          <a:prstGeom prst="rect">
            <a:avLst/>
          </a:prstGeom>
          <a:noFill/>
        </p:spPr>
        <p:txBody>
          <a:bodyPr wrap="square">
            <a:spAutoFit/>
          </a:bodyPr>
          <a:lstStyle/>
          <a:p>
            <a:pPr algn="l">
              <a:lnSpc>
                <a:spcPct val="150000"/>
              </a:lnSpc>
            </a:pPr>
            <a:r>
              <a:rPr lang="en-US" sz="1800" dirty="0">
                <a:solidFill>
                  <a:schemeClr val="tx1"/>
                </a:solidFill>
              </a:rPr>
              <a:t>Medical clearance does not:</a:t>
            </a:r>
          </a:p>
          <a:p>
            <a:pPr marL="342900" indent="-342900" algn="l">
              <a:lnSpc>
                <a:spcPct val="150000"/>
              </a:lnSpc>
              <a:buFont typeface="Arial" panose="020B0604020202020204" pitchFamily="34" charset="0"/>
              <a:buChar char="•"/>
            </a:pPr>
            <a:r>
              <a:rPr lang="en-US" sz="1800" b="1" dirty="0">
                <a:solidFill>
                  <a:schemeClr val="tx1"/>
                </a:solidFill>
              </a:rPr>
              <a:t>Remove the risks </a:t>
            </a:r>
            <a:r>
              <a:rPr lang="en-US" sz="1800" dirty="0">
                <a:solidFill>
                  <a:schemeClr val="tx1"/>
                </a:solidFill>
              </a:rPr>
              <a:t>associated with exercise. </a:t>
            </a:r>
          </a:p>
          <a:p>
            <a:pPr marL="342900" indent="-342900" algn="l">
              <a:lnSpc>
                <a:spcPct val="150000"/>
              </a:lnSpc>
              <a:buFont typeface="Arial" panose="020B0604020202020204" pitchFamily="34" charset="0"/>
              <a:buChar char="•"/>
            </a:pPr>
            <a:r>
              <a:rPr lang="en-US" sz="1800" dirty="0">
                <a:solidFill>
                  <a:schemeClr val="tx1"/>
                </a:solidFill>
              </a:rPr>
              <a:t>Mean that all types of exercise sessions will be appropriate. </a:t>
            </a:r>
          </a:p>
          <a:p>
            <a:pPr algn="l">
              <a:lnSpc>
                <a:spcPct val="150000"/>
              </a:lnSpc>
            </a:pPr>
            <a:endParaRPr lang="en-US" sz="1800" dirty="0">
              <a:solidFill>
                <a:schemeClr val="tx1"/>
              </a:solidFill>
            </a:endParaRPr>
          </a:p>
          <a:p>
            <a:pPr algn="l">
              <a:lnSpc>
                <a:spcPct val="150000"/>
              </a:lnSpc>
            </a:pPr>
            <a:r>
              <a:rPr lang="en-US" sz="1800" dirty="0">
                <a:solidFill>
                  <a:schemeClr val="tx1"/>
                </a:solidFill>
              </a:rPr>
              <a:t>Exercise professionals’ responsibility to assess: </a:t>
            </a:r>
          </a:p>
          <a:p>
            <a:pPr marL="342900" indent="-342900" algn="l">
              <a:lnSpc>
                <a:spcPct val="150000"/>
              </a:lnSpc>
              <a:buFont typeface="Arial" panose="020B0604020202020204" pitchFamily="34" charset="0"/>
              <a:buChar char="•"/>
            </a:pPr>
            <a:r>
              <a:rPr lang="en-US" sz="1800" dirty="0">
                <a:solidFill>
                  <a:schemeClr val="tx1"/>
                </a:solidFill>
              </a:rPr>
              <a:t>The appropriateness of the type of exercise they deliver. </a:t>
            </a:r>
          </a:p>
          <a:p>
            <a:pPr marL="342900" indent="-342900" algn="l">
              <a:lnSpc>
                <a:spcPct val="150000"/>
              </a:lnSpc>
              <a:buFont typeface="Arial" panose="020B0604020202020204" pitchFamily="34" charset="0"/>
              <a:buChar char="•"/>
            </a:pPr>
            <a:r>
              <a:rPr lang="en-US" sz="1800" dirty="0">
                <a:solidFill>
                  <a:schemeClr val="tx1"/>
                </a:solidFill>
              </a:rPr>
              <a:t>How (and if they can) tailor the type and intensity of the exercise to meet specific needs.</a:t>
            </a:r>
          </a:p>
          <a:p>
            <a:pPr marL="342900" indent="-342900" algn="l">
              <a:lnSpc>
                <a:spcPct val="150000"/>
              </a:lnSpc>
              <a:buFont typeface="Arial" panose="020B0604020202020204" pitchFamily="34" charset="0"/>
              <a:buChar char="•"/>
            </a:pPr>
            <a:r>
              <a:rPr lang="en-US" sz="1800" dirty="0">
                <a:solidFill>
                  <a:schemeClr val="tx1"/>
                </a:solidFill>
              </a:rPr>
              <a:t>Whether a higher level of supervision is needed. </a:t>
            </a:r>
          </a:p>
          <a:p>
            <a:pPr marL="342900" indent="-342900" algn="l">
              <a:lnSpc>
                <a:spcPct val="150000"/>
              </a:lnSpc>
              <a:buFont typeface="Arial" panose="020B0604020202020204" pitchFamily="34" charset="0"/>
              <a:buChar char="•"/>
            </a:pPr>
            <a:r>
              <a:rPr lang="en-US" sz="1800" dirty="0">
                <a:solidFill>
                  <a:schemeClr val="tx1"/>
                </a:solidFill>
              </a:rPr>
              <a:t>Whether the individual needs to be signposted to other professionals.</a:t>
            </a:r>
          </a:p>
        </p:txBody>
      </p:sp>
    </p:spTree>
    <p:custDataLst>
      <p:tags r:id="rId1"/>
    </p:custDataLst>
    <p:extLst>
      <p:ext uri="{BB962C8B-B14F-4D97-AF65-F5344CB8AC3E}">
        <p14:creationId xmlns:p14="http://schemas.microsoft.com/office/powerpoint/2010/main" val="393496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Session content</a:t>
            </a:r>
          </a:p>
        </p:txBody>
      </p:sp>
      <p:sp>
        <p:nvSpPr>
          <p:cNvPr id="5" name="TextBox 4">
            <a:extLst>
              <a:ext uri="{FF2B5EF4-FFF2-40B4-BE49-F238E27FC236}">
                <a16:creationId xmlns:a16="http://schemas.microsoft.com/office/drawing/2014/main" id="{57735187-BE95-8AE3-F6A3-51B0811C7CE6}"/>
              </a:ext>
            </a:extLst>
          </p:cNvPr>
          <p:cNvSpPr txBox="1"/>
          <p:nvPr/>
        </p:nvSpPr>
        <p:spPr>
          <a:xfrm>
            <a:off x="701749" y="1519661"/>
            <a:ext cx="11154190" cy="4034951"/>
          </a:xfrm>
          <a:prstGeom prst="rect">
            <a:avLst/>
          </a:prstGeom>
          <a:noFill/>
        </p:spPr>
        <p:txBody>
          <a:bodyPr wrap="square">
            <a:spAutoFit/>
          </a:bodyPr>
          <a:lstStyle/>
          <a:p>
            <a:pPr marL="28575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T</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he importance of appropriate consultation, pre-activity screening and assessment when working with adults with long-term health conditions.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T</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he information that should be obtained when consulting with and pre-screening adults with long-term health conditions before physical activity and exercise.</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W</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hen to signpost or refer participants to other healthcare professionals prior to participation in exercise sessions. </a:t>
            </a:r>
          </a:p>
          <a:p>
            <a:pPr marL="285750" indent="-285750">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P</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otential goals of adults with long-term health conditions and the importance of regular participation in physical activity and exercise to support these goals.</a:t>
            </a:r>
            <a:endParaRPr lang="en-GB" dirty="0">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A</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ppropriate consultation and communication skills to gather information from participants.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gn="l">
              <a:spcBef>
                <a:spcPts val="1800"/>
              </a:spcBef>
              <a:spcAft>
                <a:spcPts val="600"/>
              </a:spcAft>
              <a:buFont typeface="Arial" panose="020B0604020202020204" pitchFamily="34" charset="0"/>
              <a:buChar char="•"/>
            </a:pPr>
            <a:r>
              <a:rPr lang="en-US" sz="1800" dirty="0">
                <a:solidFill>
                  <a:schemeClr val="tx1"/>
                </a:solidFill>
                <a:latin typeface="Arial" panose="020B0604020202020204" pitchFamily="34" charset="0"/>
                <a:ea typeface="Calibri" panose="020F0502020204030204" pitchFamily="34" charset="0"/>
              </a:rPr>
              <a:t>H</a:t>
            </a:r>
            <a:r>
              <a:rPr lang="en-US" sz="1800" b="0" dirty="0">
                <a:solidFill>
                  <a:schemeClr val="tx1"/>
                </a:solidFill>
                <a:effectLst/>
                <a:latin typeface="Arial" panose="020B0604020202020204" pitchFamily="34" charset="0"/>
                <a:ea typeface="Calibri" panose="020F0502020204030204" pitchFamily="34" charset="0"/>
              </a:rPr>
              <a:t>ow to record and store information.</a:t>
            </a:r>
            <a:endParaRPr lang="en-GB" sz="1800" b="1" dirty="0">
              <a:solidFill>
                <a:schemeClr val="tx1"/>
              </a:solidFill>
              <a:effectLst/>
              <a:latin typeface="Calibri Light" panose="020F030202020403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1478505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A1ABC-4804-D5E4-B160-889CEA2A7D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3E98623-3C5A-1DCC-D619-B46F0EB1DD67}"/>
              </a:ext>
            </a:extLst>
          </p:cNvPr>
          <p:cNvSpPr>
            <a:spLocks noGrp="1"/>
          </p:cNvSpPr>
          <p:nvPr>
            <p:ph type="body" sz="quarter" idx="11"/>
          </p:nvPr>
        </p:nvSpPr>
        <p:spPr/>
        <p:txBody>
          <a:bodyPr/>
          <a:lstStyle/>
          <a:p>
            <a:r>
              <a:rPr lang="en-US" dirty="0"/>
              <a:t>Using information - </a:t>
            </a:r>
            <a:r>
              <a:rPr lang="en-US" u="sng" dirty="0"/>
              <a:t>Reasons for signposting </a:t>
            </a:r>
          </a:p>
        </p:txBody>
      </p:sp>
      <p:sp>
        <p:nvSpPr>
          <p:cNvPr id="5" name="TextBox 4">
            <a:extLst>
              <a:ext uri="{FF2B5EF4-FFF2-40B4-BE49-F238E27FC236}">
                <a16:creationId xmlns:a16="http://schemas.microsoft.com/office/drawing/2014/main" id="{C6325855-546E-0123-81DC-D9AEC56F79E5}"/>
              </a:ext>
            </a:extLst>
          </p:cNvPr>
          <p:cNvSpPr txBox="1"/>
          <p:nvPr/>
        </p:nvSpPr>
        <p:spPr>
          <a:xfrm>
            <a:off x="701749" y="1690576"/>
            <a:ext cx="10330686" cy="4196020"/>
          </a:xfrm>
          <a:prstGeom prst="rect">
            <a:avLst/>
          </a:prstGeom>
          <a:noFill/>
        </p:spPr>
        <p:txBody>
          <a:bodyPr wrap="square">
            <a:spAutoFit/>
          </a:bodyPr>
          <a:lstStyle/>
          <a:p>
            <a:pPr algn="l">
              <a:lnSpc>
                <a:spcPct val="150000"/>
              </a:lnSpc>
            </a:pPr>
            <a:r>
              <a:rPr lang="en-US" dirty="0">
                <a:latin typeface="Arial" panose="020B0604020202020204" pitchFamily="34" charset="0"/>
                <a:cs typeface="Arial" panose="020B0604020202020204" pitchFamily="34" charset="0"/>
              </a:rPr>
              <a:t>M</a:t>
            </a:r>
            <a:r>
              <a:rPr lang="en-US" sz="1800" dirty="0">
                <a:solidFill>
                  <a:schemeClr val="tx1"/>
                </a:solidFill>
                <a:latin typeface="Arial" panose="020B0604020202020204" pitchFamily="34" charset="0"/>
                <a:cs typeface="Arial" panose="020B0604020202020204" pitchFamily="34" charset="0"/>
              </a:rPr>
              <a:t>edical clearance. </a:t>
            </a:r>
          </a:p>
          <a:p>
            <a:pPr marL="800100" lvl="1" indent="-34290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Signpost back to GP.</a:t>
            </a:r>
            <a:endParaRPr lang="en-US" dirty="0">
              <a:solidFill>
                <a:schemeClr val="tx1"/>
              </a:solidFill>
              <a:latin typeface="Arial" panose="020B0604020202020204" pitchFamily="34" charset="0"/>
              <a:cs typeface="Arial" panose="020B0604020202020204" pitchFamily="34" charset="0"/>
            </a:endParaRPr>
          </a:p>
          <a:p>
            <a:pPr algn="l">
              <a:lnSpc>
                <a:spcPct val="150000"/>
              </a:lnSpc>
            </a:pPr>
            <a:r>
              <a:rPr lang="en-US" sz="1800" dirty="0">
                <a:solidFill>
                  <a:schemeClr val="tx1"/>
                </a:solidFill>
                <a:latin typeface="Arial" panose="020B0604020202020204" pitchFamily="34" charset="0"/>
                <a:cs typeface="Arial" panose="020B0604020202020204" pitchFamily="34" charset="0"/>
              </a:rPr>
              <a:t>Conditions that exceed scope, e.g. stroke, cancer, cardiac conditions or frailty and falls risk.</a:t>
            </a:r>
          </a:p>
          <a:p>
            <a:pPr marL="800100" lvl="1" indent="-34290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Signpost to i</a:t>
            </a:r>
            <a:r>
              <a:rPr lang="en-US" dirty="0">
                <a:solidFill>
                  <a:schemeClr val="tx1"/>
                </a:solidFill>
                <a:latin typeface="Arial" panose="020B0604020202020204" pitchFamily="34" charset="0"/>
                <a:cs typeface="Arial" panose="020B0604020202020204" pitchFamily="34" charset="0"/>
              </a:rPr>
              <a:t>nstructor with appropriate qualification e.g. stroke rehabilitation. </a:t>
            </a:r>
          </a:p>
          <a:p>
            <a:pPr algn="l">
              <a:lnSpc>
                <a:spcPct val="150000"/>
              </a:lnSpc>
            </a:pPr>
            <a:r>
              <a:rPr lang="en-US" sz="1800" dirty="0">
                <a:solidFill>
                  <a:schemeClr val="tx1"/>
                </a:solidFill>
                <a:latin typeface="Arial" panose="020B0604020202020204" pitchFamily="34" charset="0"/>
                <a:cs typeface="Arial" panose="020B0604020202020204" pitchFamily="34" charset="0"/>
              </a:rPr>
              <a:t>Other health needs</a:t>
            </a:r>
          </a:p>
          <a:p>
            <a:pPr marL="800100" lvl="1" indent="-34290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Signpost to other </a:t>
            </a:r>
            <a:r>
              <a:rPr lang="en-US" dirty="0">
                <a:solidFill>
                  <a:schemeClr val="tx1"/>
                </a:solidFill>
                <a:latin typeface="Arial" panose="020B0604020202020204" pitchFamily="34" charset="0"/>
                <a:cs typeface="Arial" panose="020B0604020202020204" pitchFamily="34" charset="0"/>
              </a:rPr>
              <a:t>healthcare professionals, e.g. for smoking cessation</a:t>
            </a:r>
            <a:r>
              <a:rPr lang="en-US" dirty="0">
                <a:latin typeface="Arial" panose="020B0604020202020204" pitchFamily="34" charset="0"/>
                <a:cs typeface="Arial" panose="020B0604020202020204" pitchFamily="34" charset="0"/>
              </a:rPr>
              <a:t>, </a:t>
            </a:r>
            <a:r>
              <a:rPr lang="en-US" dirty="0">
                <a:solidFill>
                  <a:schemeClr val="tx1"/>
                </a:solidFill>
                <a:latin typeface="Arial" panose="020B0604020202020204" pitchFamily="34" charset="0"/>
                <a:cs typeface="Arial" panose="020B0604020202020204" pitchFamily="34" charset="0"/>
              </a:rPr>
              <a:t>diet etc. </a:t>
            </a:r>
          </a:p>
          <a:p>
            <a:pPr algn="l">
              <a:lnSpc>
                <a:spcPct val="150000"/>
              </a:lnSpc>
            </a:pPr>
            <a:r>
              <a:rPr lang="en-US" sz="1800" dirty="0">
                <a:solidFill>
                  <a:schemeClr val="tx1"/>
                </a:solidFill>
                <a:latin typeface="Arial" panose="020B0604020202020204" pitchFamily="34" charset="0"/>
                <a:cs typeface="Arial" panose="020B0604020202020204" pitchFamily="34" charset="0"/>
              </a:rPr>
              <a:t>Contraindications.</a:t>
            </a:r>
          </a:p>
          <a:p>
            <a:pPr marL="800100" lvl="1" indent="-34290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Exclusion. </a:t>
            </a:r>
            <a:endParaRPr lang="en-US" dirty="0">
              <a:solidFill>
                <a:schemeClr val="tx1"/>
              </a:solidFill>
              <a:latin typeface="Arial" panose="020B0604020202020204" pitchFamily="34" charset="0"/>
              <a:cs typeface="Arial" panose="020B0604020202020204" pitchFamily="34" charset="0"/>
            </a:endParaRPr>
          </a:p>
          <a:p>
            <a:pPr algn="l">
              <a:lnSpc>
                <a:spcPct val="150000"/>
              </a:lnSpc>
            </a:pPr>
            <a:r>
              <a:rPr lang="en-US" sz="1800" dirty="0">
                <a:solidFill>
                  <a:schemeClr val="tx1"/>
                </a:solidFill>
                <a:latin typeface="Arial" panose="020B0604020202020204" pitchFamily="34" charset="0"/>
                <a:cs typeface="Arial" panose="020B0604020202020204" pitchFamily="34" charset="0"/>
              </a:rPr>
              <a:t>Need clinically supervised exercise.</a:t>
            </a:r>
          </a:p>
          <a:p>
            <a:pPr marL="800100" lvl="1" indent="-34290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Signpost back to GP for referral to appropriate services.</a:t>
            </a:r>
            <a:endParaRPr lang="en-US" dirty="0">
              <a:solidFill>
                <a:schemeClr val="tx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845521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56275-81E3-CE23-3EC0-15552A3ABFD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658B6B-9546-8710-56A8-5E3E74E96FE7}"/>
              </a:ext>
            </a:extLst>
          </p:cNvPr>
          <p:cNvSpPr>
            <a:spLocks noGrp="1"/>
          </p:cNvSpPr>
          <p:nvPr>
            <p:ph type="body" sz="quarter" idx="11"/>
          </p:nvPr>
        </p:nvSpPr>
        <p:spPr/>
        <p:txBody>
          <a:bodyPr/>
          <a:lstStyle/>
          <a:p>
            <a:r>
              <a:rPr lang="en-GB" dirty="0">
                <a:latin typeface="+mj-lt"/>
              </a:rPr>
              <a:t>Consultation skills</a:t>
            </a:r>
          </a:p>
          <a:p>
            <a:endParaRPr lang="en-GB" dirty="0">
              <a:latin typeface="+mj-lt"/>
            </a:endParaRPr>
          </a:p>
          <a:p>
            <a:pPr marL="285750" indent="-285750">
              <a:buFont typeface="Arial" panose="020B0604020202020204" pitchFamily="34" charset="0"/>
              <a:buChar char="•"/>
            </a:pPr>
            <a:r>
              <a:rPr lang="en-GB" sz="1800" dirty="0">
                <a:latin typeface="+mj-lt"/>
              </a:rPr>
              <a:t>What are essential consultation skills and considerations? </a:t>
            </a:r>
          </a:p>
        </p:txBody>
      </p:sp>
      <p:pic>
        <p:nvPicPr>
          <p:cNvPr id="8" name="Picture Placeholder 5" descr="Man consulting with psychiatrist">
            <a:extLst>
              <a:ext uri="{FF2B5EF4-FFF2-40B4-BE49-F238E27FC236}">
                <a16:creationId xmlns:a16="http://schemas.microsoft.com/office/drawing/2014/main" id="{BD7E7827-6752-EC83-6E19-B6907D78AA1D}"/>
              </a:ext>
            </a:extLst>
          </p:cNvPr>
          <p:cNvPicPr>
            <a:picLocks noGrp="1" noChangeAspect="1"/>
          </p:cNvPicPr>
          <p:nvPr>
            <p:ph type="pic" sz="quarter" idx="15"/>
          </p:nvPr>
        </p:nvPicPr>
        <p:blipFill>
          <a:blip r:embed="rId3"/>
          <a:srcRect l="25040" r="25040"/>
          <a:stretch/>
        </p:blipFill>
        <p:spPr bwMode="auto">
          <a:xfrm>
            <a:off x="6105525" y="0"/>
            <a:ext cx="6086475" cy="6858000"/>
          </a:xfrm>
          <a:prstGeom prst="rect">
            <a:avLst/>
          </a:prstGeom>
          <a:noFill/>
          <a:ln>
            <a:noFill/>
          </a:ln>
        </p:spPr>
      </p:pic>
    </p:spTree>
    <p:custDataLst>
      <p:tags r:id="rId1"/>
    </p:custDataLst>
    <p:extLst>
      <p:ext uri="{BB962C8B-B14F-4D97-AF65-F5344CB8AC3E}">
        <p14:creationId xmlns:p14="http://schemas.microsoft.com/office/powerpoint/2010/main" val="899737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6C8B76-8ECD-03D6-FAE5-7CDDDEAB536B}"/>
              </a:ext>
            </a:extLst>
          </p:cNvPr>
          <p:cNvSpPr>
            <a:spLocks noGrp="1"/>
          </p:cNvSpPr>
          <p:nvPr>
            <p:ph type="body" sz="quarter" idx="11"/>
          </p:nvPr>
        </p:nvSpPr>
        <p:spPr/>
        <p:txBody>
          <a:bodyPr/>
          <a:lstStyle/>
          <a:p>
            <a:r>
              <a:rPr lang="en-GB" dirty="0"/>
              <a:t>Considerations and skills </a:t>
            </a:r>
          </a:p>
        </p:txBody>
      </p:sp>
      <p:sp>
        <p:nvSpPr>
          <p:cNvPr id="5" name="TextBox 4">
            <a:extLst>
              <a:ext uri="{FF2B5EF4-FFF2-40B4-BE49-F238E27FC236}">
                <a16:creationId xmlns:a16="http://schemas.microsoft.com/office/drawing/2014/main" id="{D48CF109-C419-17DF-3B5E-60E4D8073D0E}"/>
              </a:ext>
            </a:extLst>
          </p:cNvPr>
          <p:cNvSpPr txBox="1"/>
          <p:nvPr/>
        </p:nvSpPr>
        <p:spPr>
          <a:xfrm>
            <a:off x="703809" y="1637227"/>
            <a:ext cx="10786442" cy="3583545"/>
          </a:xfrm>
          <a:prstGeom prst="rect">
            <a:avLst/>
          </a:prstGeom>
          <a:noFill/>
        </p:spPr>
        <p:txBody>
          <a:bodyPr wrap="square">
            <a:spAutoFit/>
          </a:bodyPr>
          <a:lstStyle/>
          <a:p>
            <a:pPr marL="342900" lvl="0" indent="-34290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rPr>
              <a:t>A</a:t>
            </a:r>
            <a:r>
              <a:rPr lang="en-GB" sz="1800" dirty="0">
                <a:effectLst/>
                <a:latin typeface="Arial" panose="020B0604020202020204" pitchFamily="34" charset="0"/>
                <a:ea typeface="Calibri" panose="020F0502020204030204" pitchFamily="34" charset="0"/>
              </a:rPr>
              <a:t>ppropriate consultation area </a:t>
            </a:r>
            <a:r>
              <a:rPr lang="en-GB" dirty="0">
                <a:latin typeface="Arial" panose="020B0604020202020204" pitchFamily="34" charset="0"/>
                <a:ea typeface="Calibri" panose="020F0502020204030204" pitchFamily="34" charset="0"/>
              </a:rPr>
              <a:t>with all </a:t>
            </a:r>
            <a:r>
              <a:rPr lang="en-GB" sz="1800" dirty="0">
                <a:effectLst/>
                <a:latin typeface="Arial" panose="020B0604020202020204" pitchFamily="34" charset="0"/>
                <a:ea typeface="Calibri" panose="020F0502020204030204" pitchFamily="34" charset="0"/>
              </a:rPr>
              <a:t>paperwork available.</a:t>
            </a:r>
          </a:p>
          <a:p>
            <a:pPr marL="342900" lvl="0" indent="-34290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rPr>
              <a:t>S</a:t>
            </a:r>
            <a:r>
              <a:rPr lang="en-GB" sz="1800" dirty="0">
                <a:effectLst/>
                <a:latin typeface="Arial" panose="020B0604020202020204" pitchFamily="34" charset="0"/>
                <a:ea typeface="Calibri" panose="020F0502020204030204" pitchFamily="34" charset="0"/>
              </a:rPr>
              <a:t>ufficient time for information gathering – questionnaires, health or functional assessments.</a:t>
            </a:r>
          </a:p>
          <a:p>
            <a:pPr marL="342900" lvl="0" indent="-34290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rPr>
              <a:t>P</a:t>
            </a:r>
            <a:r>
              <a:rPr lang="en-GB" sz="1800" dirty="0">
                <a:effectLst/>
                <a:latin typeface="Arial" panose="020B0604020202020204" pitchFamily="34" charset="0"/>
                <a:ea typeface="Calibri" panose="020F0502020204030204" pitchFamily="34" charset="0"/>
              </a:rPr>
              <a:t>ersonal presentation and appearance are professional.</a:t>
            </a:r>
          </a:p>
          <a:p>
            <a:pPr marL="342900" lvl="0" indent="-34290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rPr>
              <a:t>E</a:t>
            </a:r>
            <a:r>
              <a:rPr lang="en-GB" sz="1800" dirty="0">
                <a:effectLst/>
                <a:latin typeface="Arial" panose="020B0604020202020204" pitchFamily="34" charset="0"/>
                <a:ea typeface="Calibri" panose="020F0502020204030204" pitchFamily="34" charset="0"/>
              </a:rPr>
              <a:t>ffective communication skills: </a:t>
            </a:r>
          </a:p>
          <a:p>
            <a:pPr marL="800100" lvl="1" indent="-342900">
              <a:lnSpc>
                <a:spcPct val="110000"/>
              </a:lnSpc>
              <a:spcBef>
                <a:spcPts val="600"/>
              </a:spcBef>
              <a:spcAft>
                <a:spcPts val="600"/>
              </a:spcAft>
              <a:buFont typeface="Courier New" panose="02070309020205020404" pitchFamily="49" charset="0"/>
              <a:buChar char="o"/>
            </a:pPr>
            <a:r>
              <a:rPr lang="en-GB" dirty="0">
                <a:latin typeface="Arial" panose="020B0604020202020204" pitchFamily="34" charset="0"/>
                <a:ea typeface="Calibri" panose="020F0502020204030204" pitchFamily="34" charset="0"/>
              </a:rPr>
              <a:t>Listening </a:t>
            </a:r>
          </a:p>
          <a:p>
            <a:pPr marL="800100" lvl="1" indent="-34290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rPr>
              <a:t>Questioning </a:t>
            </a:r>
          </a:p>
          <a:p>
            <a:pPr marL="800100" lvl="1" indent="-34290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rPr>
              <a:t>Awareness of body language</a:t>
            </a:r>
            <a:r>
              <a:rPr lang="en-GB" dirty="0">
                <a:latin typeface="Arial" panose="020B0604020202020204" pitchFamily="34" charset="0"/>
                <a:ea typeface="Calibri" panose="020F0502020204030204" pitchFamily="34" charset="0"/>
              </a:rPr>
              <a:t> - </a:t>
            </a:r>
            <a:r>
              <a:rPr lang="en-GB" dirty="0">
                <a:effectLst/>
                <a:latin typeface="Arial" panose="020B0604020202020204" pitchFamily="34" charset="0"/>
                <a:ea typeface="Calibri" panose="020F0502020204030204" pitchFamily="34" charset="0"/>
              </a:rPr>
              <a:t>own and clients</a:t>
            </a:r>
          </a:p>
          <a:p>
            <a:pPr marL="800100" lvl="1" indent="-34290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rPr>
              <a:t>Client centred - core conditions.</a:t>
            </a:r>
          </a:p>
        </p:txBody>
      </p:sp>
    </p:spTree>
    <p:custDataLst>
      <p:tags r:id="rId1"/>
    </p:custDataLst>
    <p:extLst>
      <p:ext uri="{BB962C8B-B14F-4D97-AF65-F5344CB8AC3E}">
        <p14:creationId xmlns:p14="http://schemas.microsoft.com/office/powerpoint/2010/main" val="2309111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26A1F9-C9E6-8A5A-2D93-0B8E92E5BF61}"/>
              </a:ext>
            </a:extLst>
          </p:cNvPr>
          <p:cNvSpPr>
            <a:spLocks noGrp="1"/>
          </p:cNvSpPr>
          <p:nvPr>
            <p:ph type="body" sz="quarter" idx="11"/>
          </p:nvPr>
        </p:nvSpPr>
        <p:spPr/>
        <p:txBody>
          <a:bodyPr/>
          <a:lstStyle/>
          <a:p>
            <a:r>
              <a:rPr lang="en-GB" dirty="0"/>
              <a:t>Consultation structure </a:t>
            </a:r>
          </a:p>
        </p:txBody>
      </p:sp>
      <p:graphicFrame>
        <p:nvGraphicFramePr>
          <p:cNvPr id="7" name="Diagram 6">
            <a:extLst>
              <a:ext uri="{FF2B5EF4-FFF2-40B4-BE49-F238E27FC236}">
                <a16:creationId xmlns:a16="http://schemas.microsoft.com/office/drawing/2014/main" id="{379D47C6-07AD-9E76-1C5E-CB4A89247BF5}"/>
              </a:ext>
            </a:extLst>
          </p:cNvPr>
          <p:cNvGraphicFramePr/>
          <p:nvPr>
            <p:extLst>
              <p:ext uri="{D42A27DB-BD31-4B8C-83A1-F6EECF244321}">
                <p14:modId xmlns:p14="http://schemas.microsoft.com/office/powerpoint/2010/main" val="2967657868"/>
              </p:ext>
            </p:extLst>
          </p:nvPr>
        </p:nvGraphicFramePr>
        <p:xfrm>
          <a:off x="989319" y="1938127"/>
          <a:ext cx="9462466" cy="24248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615996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73FC6E-8799-59B9-6C3A-97CA735B94B2}"/>
              </a:ext>
            </a:extLst>
          </p:cNvPr>
          <p:cNvSpPr>
            <a:spLocks noGrp="1"/>
          </p:cNvSpPr>
          <p:nvPr>
            <p:ph type="body" sz="quarter" idx="11"/>
          </p:nvPr>
        </p:nvSpPr>
        <p:spPr/>
        <p:txBody>
          <a:bodyPr/>
          <a:lstStyle/>
          <a:p>
            <a:r>
              <a:rPr lang="en-GB" dirty="0"/>
              <a:t>Working relationship</a:t>
            </a:r>
          </a:p>
        </p:txBody>
      </p:sp>
      <p:sp>
        <p:nvSpPr>
          <p:cNvPr id="5" name="TextBox 4">
            <a:extLst>
              <a:ext uri="{FF2B5EF4-FFF2-40B4-BE49-F238E27FC236}">
                <a16:creationId xmlns:a16="http://schemas.microsoft.com/office/drawing/2014/main" id="{E69AA01D-6D78-C5DE-06ED-F2BF34628317}"/>
              </a:ext>
            </a:extLst>
          </p:cNvPr>
          <p:cNvSpPr txBox="1"/>
          <p:nvPr/>
        </p:nvSpPr>
        <p:spPr>
          <a:xfrm>
            <a:off x="701749" y="1673327"/>
            <a:ext cx="10736746" cy="3511346"/>
          </a:xfrm>
          <a:prstGeom prst="rect">
            <a:avLst/>
          </a:prstGeom>
          <a:noFill/>
        </p:spPr>
        <p:txBody>
          <a:bodyPr wrap="square">
            <a:spAutoFit/>
          </a:bodyPr>
          <a:lstStyle/>
          <a:p>
            <a:pPr marL="342900" lvl="0" indent="-342900">
              <a:lnSpc>
                <a:spcPct val="115000"/>
              </a:lnSpc>
              <a:spcAft>
                <a:spcPts val="10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Make the client the most important person in the room (listen more than speaking).</a:t>
            </a:r>
          </a:p>
          <a:p>
            <a:pPr marL="800100" lvl="1" indent="-342900">
              <a:lnSpc>
                <a:spcPct val="115000"/>
              </a:lnSpc>
              <a:spcAft>
                <a:spcPts val="1000"/>
              </a:spcAft>
              <a:buFont typeface="Courier New" panose="02070309020205020404" pitchFamily="49" charset="0"/>
              <a:buChar char="o"/>
            </a:pPr>
            <a:r>
              <a:rPr lang="en-GB" dirty="0">
                <a:latin typeface="Arial" panose="020B0604020202020204" pitchFamily="34" charset="0"/>
                <a:ea typeface="Calibri" panose="020F0502020204030204" pitchFamily="34" charset="0"/>
                <a:cs typeface="Times New Roman" panose="02020603050405020304" pitchFamily="18" charset="0"/>
              </a:rPr>
              <a:t>E</a:t>
            </a:r>
            <a:r>
              <a:rPr lang="en-GB" dirty="0">
                <a:effectLst/>
                <a:latin typeface="Arial" panose="020B0604020202020204" pitchFamily="34" charset="0"/>
                <a:ea typeface="Calibri" panose="020F0502020204030204" pitchFamily="34" charset="0"/>
                <a:cs typeface="Times New Roman" panose="02020603050405020304" pitchFamily="18" charset="0"/>
              </a:rPr>
              <a:t>mpathy. </a:t>
            </a:r>
          </a:p>
          <a:p>
            <a:pPr marL="800100" lvl="1" indent="-342900">
              <a:lnSpc>
                <a:spcPct val="115000"/>
              </a:lnSpc>
              <a:spcAft>
                <a:spcPts val="1000"/>
              </a:spcAft>
              <a:buFont typeface="Courier New" panose="02070309020205020404" pitchFamily="49" charset="0"/>
              <a:buChar char="o"/>
            </a:pPr>
            <a:r>
              <a:rPr lang="en-GB" dirty="0">
                <a:latin typeface="Arial" panose="020B0604020202020204" pitchFamily="34" charset="0"/>
                <a:ea typeface="Calibri" panose="020F0502020204030204" pitchFamily="34" charset="0"/>
                <a:cs typeface="Times New Roman" panose="02020603050405020304" pitchFamily="18" charset="0"/>
              </a:rPr>
              <a:t>P</a:t>
            </a:r>
            <a:r>
              <a:rPr lang="en-GB" dirty="0">
                <a:effectLst/>
                <a:latin typeface="Arial" panose="020B0604020202020204" pitchFamily="34" charset="0"/>
                <a:ea typeface="Calibri" panose="020F0502020204030204" pitchFamily="34" charset="0"/>
                <a:cs typeface="Times New Roman" panose="02020603050405020304" pitchFamily="18" charset="0"/>
              </a:rPr>
              <a:t>ositive regard. </a:t>
            </a:r>
          </a:p>
          <a:p>
            <a:pPr marL="800100" lvl="1" indent="-342900">
              <a:lnSpc>
                <a:spcPct val="115000"/>
              </a:lnSpc>
              <a:spcAft>
                <a:spcPts val="1000"/>
              </a:spcAft>
              <a:buFont typeface="Courier New" panose="02070309020205020404" pitchFamily="49" charset="0"/>
              <a:buChar char="o"/>
            </a:pPr>
            <a:r>
              <a:rPr lang="en-GB" dirty="0">
                <a:latin typeface="Arial" panose="020B0604020202020204" pitchFamily="34" charset="0"/>
                <a:ea typeface="Calibri" panose="020F0502020204030204" pitchFamily="34" charset="0"/>
                <a:cs typeface="Times New Roman" panose="02020603050405020304" pitchFamily="18" charset="0"/>
              </a:rPr>
              <a:t>C</a:t>
            </a:r>
            <a:r>
              <a:rPr lang="en-GB" dirty="0">
                <a:effectLst/>
                <a:latin typeface="Arial" panose="020B0604020202020204" pitchFamily="34" charset="0"/>
                <a:ea typeface="Calibri" panose="020F0502020204030204" pitchFamily="34" charset="0"/>
                <a:cs typeface="Times New Roman" panose="02020603050405020304" pitchFamily="18" charset="0"/>
              </a:rPr>
              <a:t>ongruent without forcing own perception or expectations onto the person.</a:t>
            </a:r>
          </a:p>
          <a:p>
            <a:pPr marL="342900" lvl="0" indent="-342900">
              <a:lnSpc>
                <a:spcPct val="115000"/>
              </a:lnSpc>
              <a:spcAft>
                <a:spcPts val="10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Listen actively without interrupting. </a:t>
            </a:r>
          </a:p>
          <a:p>
            <a:pPr marL="342900" lvl="0" indent="-342900">
              <a:lnSpc>
                <a:spcPct val="115000"/>
              </a:lnSpc>
              <a:spcAft>
                <a:spcPts val="10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Hold hope and believe they can make improvements to support their wellbeing.</a:t>
            </a:r>
          </a:p>
          <a:p>
            <a:pPr marL="342900" lvl="0" indent="-342900">
              <a:lnSpc>
                <a:spcPct val="115000"/>
              </a:lnSpc>
              <a:spcAft>
                <a:spcPts val="10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Encourage the client to make their own decisions to build autonomy and independence.</a:t>
            </a:r>
          </a:p>
          <a:p>
            <a:pPr algn="r">
              <a:lnSpc>
                <a:spcPct val="115000"/>
              </a:lnSpc>
              <a:spcAft>
                <a:spcPts val="10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Lawrence and Bolitho (2011)</a:t>
            </a:r>
          </a:p>
        </p:txBody>
      </p:sp>
    </p:spTree>
    <p:custDataLst>
      <p:tags r:id="rId1"/>
    </p:custDataLst>
    <p:extLst>
      <p:ext uri="{BB962C8B-B14F-4D97-AF65-F5344CB8AC3E}">
        <p14:creationId xmlns:p14="http://schemas.microsoft.com/office/powerpoint/2010/main" val="2082172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26E39A-2802-A651-0114-0451B809596E}"/>
              </a:ext>
            </a:extLst>
          </p:cNvPr>
          <p:cNvSpPr>
            <a:spLocks noGrp="1"/>
          </p:cNvSpPr>
          <p:nvPr>
            <p:ph type="body" sz="quarter" idx="11"/>
          </p:nvPr>
        </p:nvSpPr>
        <p:spPr/>
        <p:txBody>
          <a:bodyPr/>
          <a:lstStyle/>
          <a:p>
            <a:r>
              <a:rPr lang="en-GB" dirty="0"/>
              <a:t>Person-centred working </a:t>
            </a:r>
          </a:p>
        </p:txBody>
      </p:sp>
      <p:graphicFrame>
        <p:nvGraphicFramePr>
          <p:cNvPr id="3" name="Diagram 2">
            <a:extLst>
              <a:ext uri="{FF2B5EF4-FFF2-40B4-BE49-F238E27FC236}">
                <a16:creationId xmlns:a16="http://schemas.microsoft.com/office/drawing/2014/main" id="{554210FF-03ED-1959-F616-2A7E9A4C987F}"/>
              </a:ext>
            </a:extLst>
          </p:cNvPr>
          <p:cNvGraphicFramePr/>
          <p:nvPr>
            <p:extLst>
              <p:ext uri="{D42A27DB-BD31-4B8C-83A1-F6EECF244321}">
                <p14:modId xmlns:p14="http://schemas.microsoft.com/office/powerpoint/2010/main" val="2814703499"/>
              </p:ext>
            </p:extLst>
          </p:nvPr>
        </p:nvGraphicFramePr>
        <p:xfrm>
          <a:off x="622235" y="1767325"/>
          <a:ext cx="10788503" cy="4295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280545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59F406-03EC-032F-B02D-59C54CE71DEC}"/>
              </a:ext>
            </a:extLst>
          </p:cNvPr>
          <p:cNvSpPr>
            <a:spLocks noGrp="1"/>
          </p:cNvSpPr>
          <p:nvPr>
            <p:ph type="body" sz="quarter" idx="11"/>
          </p:nvPr>
        </p:nvSpPr>
        <p:spPr/>
        <p:txBody>
          <a:bodyPr/>
          <a:lstStyle/>
          <a:p>
            <a:r>
              <a:rPr lang="en-GB" dirty="0"/>
              <a:t>Motivational interviewing skills </a:t>
            </a:r>
          </a:p>
        </p:txBody>
      </p:sp>
      <p:sp>
        <p:nvSpPr>
          <p:cNvPr id="5" name="TextBox 4">
            <a:extLst>
              <a:ext uri="{FF2B5EF4-FFF2-40B4-BE49-F238E27FC236}">
                <a16:creationId xmlns:a16="http://schemas.microsoft.com/office/drawing/2014/main" id="{56415E93-E901-4518-2D98-B4CF3902A9A1}"/>
              </a:ext>
            </a:extLst>
          </p:cNvPr>
          <p:cNvSpPr txBox="1"/>
          <p:nvPr/>
        </p:nvSpPr>
        <p:spPr>
          <a:xfrm>
            <a:off x="701749" y="1908561"/>
            <a:ext cx="8480563" cy="2247282"/>
          </a:xfrm>
          <a:prstGeom prst="rect">
            <a:avLst/>
          </a:prstGeom>
          <a:noFill/>
        </p:spPr>
        <p:txBody>
          <a:bodyPr wrap="square">
            <a:spAutoFit/>
          </a:bodyPr>
          <a:lstStyle/>
          <a:p>
            <a:pPr>
              <a:lnSpc>
                <a:spcPct val="115000"/>
              </a:lnSpc>
              <a:spcBef>
                <a:spcPts val="600"/>
              </a:spcBef>
              <a:spcAft>
                <a:spcPts val="800"/>
              </a:spcAft>
            </a:pPr>
            <a:r>
              <a:rPr lang="en-GB" sz="1800" dirty="0">
                <a:effectLst/>
                <a:latin typeface="Arial" panose="020B0604020202020204" pitchFamily="34" charset="0"/>
                <a:ea typeface="Calibri" panose="020F0502020204030204" pitchFamily="34" charset="0"/>
              </a:rPr>
              <a:t>The </a:t>
            </a:r>
            <a:r>
              <a:rPr lang="en-GB" sz="1800" b="1" dirty="0">
                <a:effectLst/>
                <a:latin typeface="Arial" panose="020B0604020202020204" pitchFamily="34" charset="0"/>
                <a:ea typeface="Calibri" panose="020F0502020204030204" pitchFamily="34" charset="0"/>
              </a:rPr>
              <a:t>four core skills</a:t>
            </a:r>
            <a:r>
              <a:rPr lang="en-GB" sz="1800" dirty="0">
                <a:effectLst/>
                <a:latin typeface="Arial" panose="020B0604020202020204" pitchFamily="34" charset="0"/>
                <a:ea typeface="Calibri" panose="020F0502020204030204" pitchFamily="34" charset="0"/>
              </a:rPr>
              <a:t> used in MI are:</a:t>
            </a:r>
          </a:p>
          <a:p>
            <a:pPr marL="342900" lvl="0" indent="-342900">
              <a:lnSpc>
                <a:spcPct val="110000"/>
              </a:lnSpc>
              <a:spcBef>
                <a:spcPts val="600"/>
              </a:spcBef>
              <a:spcAft>
                <a:spcPts val="600"/>
              </a:spcAft>
              <a:buFont typeface="Symbol" panose="05050102010706020507" pitchFamily="18" charset="2"/>
              <a:buChar char=""/>
            </a:pPr>
            <a:r>
              <a:rPr lang="en-GB" sz="1800" b="1" dirty="0">
                <a:effectLst/>
                <a:latin typeface="Arial" panose="020B0604020202020204" pitchFamily="34" charset="0"/>
                <a:ea typeface="Calibri" panose="020F0502020204030204" pitchFamily="34" charset="0"/>
              </a:rPr>
              <a:t>O</a:t>
            </a:r>
            <a:r>
              <a:rPr lang="en-GB" sz="1800" dirty="0">
                <a:effectLst/>
                <a:latin typeface="Arial" panose="020B0604020202020204" pitchFamily="34" charset="0"/>
                <a:ea typeface="Calibri" panose="020F0502020204030204" pitchFamily="34" charset="0"/>
              </a:rPr>
              <a:t>pen questions – how, when, what etc.</a:t>
            </a:r>
          </a:p>
          <a:p>
            <a:pPr marL="342900" lvl="0" indent="-342900">
              <a:lnSpc>
                <a:spcPct val="110000"/>
              </a:lnSpc>
              <a:spcBef>
                <a:spcPts val="600"/>
              </a:spcBef>
              <a:spcAft>
                <a:spcPts val="600"/>
              </a:spcAft>
              <a:buFont typeface="Symbol" panose="05050102010706020507" pitchFamily="18" charset="2"/>
              <a:buChar char=""/>
            </a:pPr>
            <a:r>
              <a:rPr lang="en-GB" sz="1800" b="1" dirty="0">
                <a:effectLst/>
                <a:latin typeface="Arial" panose="020B0604020202020204" pitchFamily="34" charset="0"/>
                <a:ea typeface="Calibri" panose="020F0502020204030204" pitchFamily="34" charset="0"/>
              </a:rPr>
              <a:t>A</a:t>
            </a:r>
            <a:r>
              <a:rPr lang="en-GB" sz="1800" dirty="0">
                <a:effectLst/>
                <a:latin typeface="Arial" panose="020B0604020202020204" pitchFamily="34" charset="0"/>
                <a:ea typeface="Calibri" panose="020F0502020204030204" pitchFamily="34" charset="0"/>
              </a:rPr>
              <a:t>ffirming statements – positive statements.</a:t>
            </a:r>
          </a:p>
          <a:p>
            <a:pPr marL="342900" lvl="0" indent="-342900">
              <a:lnSpc>
                <a:spcPct val="110000"/>
              </a:lnSpc>
              <a:spcBef>
                <a:spcPts val="600"/>
              </a:spcBef>
              <a:spcAft>
                <a:spcPts val="600"/>
              </a:spcAft>
              <a:buFont typeface="Symbol" panose="05050102010706020507" pitchFamily="18" charset="2"/>
              <a:buChar char=""/>
            </a:pPr>
            <a:r>
              <a:rPr lang="en-GB" sz="1800" b="1" dirty="0">
                <a:effectLst/>
                <a:latin typeface="Arial" panose="020B0604020202020204" pitchFamily="34" charset="0"/>
                <a:ea typeface="Calibri" panose="020F0502020204030204" pitchFamily="34" charset="0"/>
              </a:rPr>
              <a:t>R</a:t>
            </a:r>
            <a:r>
              <a:rPr lang="en-GB" sz="1800" dirty="0">
                <a:effectLst/>
                <a:latin typeface="Arial" panose="020B0604020202020204" pitchFamily="34" charset="0"/>
                <a:ea typeface="Calibri" panose="020F0502020204030204" pitchFamily="34" charset="0"/>
              </a:rPr>
              <a:t>eflective listening – repeating what has been heard.</a:t>
            </a:r>
          </a:p>
          <a:p>
            <a:pPr marL="342900" lvl="0" indent="-342900">
              <a:lnSpc>
                <a:spcPct val="110000"/>
              </a:lnSpc>
              <a:spcBef>
                <a:spcPts val="600"/>
              </a:spcBef>
              <a:spcAft>
                <a:spcPts val="600"/>
              </a:spcAft>
              <a:buFont typeface="Symbol" panose="05050102010706020507" pitchFamily="18" charset="2"/>
              <a:buChar char=""/>
            </a:pPr>
            <a:r>
              <a:rPr lang="en-GB" sz="1800" b="1" dirty="0">
                <a:effectLst/>
                <a:latin typeface="Arial" panose="020B0604020202020204" pitchFamily="34" charset="0"/>
                <a:ea typeface="Calibri" panose="020F0502020204030204" pitchFamily="34" charset="0"/>
                <a:cs typeface="Times New Roman" panose="02020603050405020304" pitchFamily="18" charset="0"/>
              </a:rPr>
              <a:t>S</a:t>
            </a:r>
            <a:r>
              <a:rPr lang="en-GB" sz="1800" dirty="0">
                <a:effectLst/>
                <a:latin typeface="Arial" panose="020B0604020202020204" pitchFamily="34" charset="0"/>
                <a:ea typeface="Calibri" panose="020F0502020204030204" pitchFamily="34" charset="0"/>
                <a:cs typeface="Times New Roman" panose="02020603050405020304" pitchFamily="18" charset="0"/>
              </a:rPr>
              <a:t>ummaries – summarising key points of conversation. </a:t>
            </a:r>
            <a:endParaRPr lang="en-GB" dirty="0"/>
          </a:p>
        </p:txBody>
      </p:sp>
      <p:sp>
        <p:nvSpPr>
          <p:cNvPr id="3" name="Rectangle 2">
            <a:extLst>
              <a:ext uri="{FF2B5EF4-FFF2-40B4-BE49-F238E27FC236}">
                <a16:creationId xmlns:a16="http://schemas.microsoft.com/office/drawing/2014/main" id="{65298F20-8F81-C24D-1762-D580F4AB1913}"/>
              </a:ext>
            </a:extLst>
          </p:cNvPr>
          <p:cNvSpPr/>
          <p:nvPr/>
        </p:nvSpPr>
        <p:spPr>
          <a:xfrm>
            <a:off x="7076661" y="2077278"/>
            <a:ext cx="4094922" cy="2623931"/>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MI and behaviour change approaches will be covered further in later lessons.</a:t>
            </a:r>
          </a:p>
        </p:txBody>
      </p:sp>
    </p:spTree>
    <p:extLst>
      <p:ext uri="{BB962C8B-B14F-4D97-AF65-F5344CB8AC3E}">
        <p14:creationId xmlns:p14="http://schemas.microsoft.com/office/powerpoint/2010/main" val="1015392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Health assessments</a:t>
            </a:r>
          </a:p>
        </p:txBody>
      </p:sp>
      <p:sp>
        <p:nvSpPr>
          <p:cNvPr id="7" name="TextBox 6">
            <a:extLst>
              <a:ext uri="{FF2B5EF4-FFF2-40B4-BE49-F238E27FC236}">
                <a16:creationId xmlns:a16="http://schemas.microsoft.com/office/drawing/2014/main" id="{D1F1AF6B-B441-B6F7-CE5A-C14D4B7A480E}"/>
              </a:ext>
            </a:extLst>
          </p:cNvPr>
          <p:cNvSpPr txBox="1"/>
          <p:nvPr/>
        </p:nvSpPr>
        <p:spPr>
          <a:xfrm>
            <a:off x="701749" y="1815738"/>
            <a:ext cx="10787886" cy="2534027"/>
          </a:xfrm>
          <a:prstGeom prst="rect">
            <a:avLst/>
          </a:prstGeom>
          <a:noFill/>
        </p:spPr>
        <p:txBody>
          <a:bodyPr wrap="square">
            <a:spAutoFit/>
          </a:bodyPr>
          <a:lstStyle/>
          <a:p>
            <a:pPr algn="l"/>
            <a:r>
              <a:rPr lang="en-GB" sz="1800" dirty="0">
                <a:solidFill>
                  <a:schemeClr val="tx1"/>
                </a:solidFill>
              </a:rPr>
              <a:t>These are important because they </a:t>
            </a:r>
            <a:r>
              <a:rPr lang="en-GB" sz="1800" b="1" dirty="0">
                <a:solidFill>
                  <a:schemeClr val="tx1"/>
                </a:solidFill>
              </a:rPr>
              <a:t>may present contraindications </a:t>
            </a:r>
            <a:r>
              <a:rPr lang="en-GB" sz="1800" dirty="0">
                <a:solidFill>
                  <a:schemeClr val="tx1"/>
                </a:solidFill>
              </a:rPr>
              <a:t>for participation in exercise and physical assessments:</a:t>
            </a:r>
          </a:p>
          <a:p>
            <a:pPr algn="l"/>
            <a:r>
              <a:rPr lang="en-GB" sz="1800" dirty="0">
                <a:solidFill>
                  <a:schemeClr val="tx1"/>
                </a:solidFill>
              </a:rPr>
              <a:t> </a:t>
            </a:r>
          </a:p>
          <a:p>
            <a:pPr marL="285750" indent="-285750" algn="l">
              <a:lnSpc>
                <a:spcPct val="150000"/>
              </a:lnSpc>
              <a:buFont typeface="Arial" panose="020B0604020202020204" pitchFamily="34" charset="0"/>
              <a:buChar char="•"/>
            </a:pPr>
            <a:r>
              <a:rPr lang="en-GB" sz="1800" dirty="0">
                <a:solidFill>
                  <a:schemeClr val="tx1"/>
                </a:solidFill>
              </a:rPr>
              <a:t>Heart rate </a:t>
            </a:r>
          </a:p>
          <a:p>
            <a:pPr marL="285750" indent="-285750" algn="l">
              <a:lnSpc>
                <a:spcPct val="150000"/>
              </a:lnSpc>
              <a:buFont typeface="Arial" panose="020B0604020202020204" pitchFamily="34" charset="0"/>
              <a:buChar char="•"/>
            </a:pPr>
            <a:r>
              <a:rPr lang="en-GB" sz="1800" dirty="0">
                <a:solidFill>
                  <a:schemeClr val="tx1"/>
                </a:solidFill>
              </a:rPr>
              <a:t>Blood pressure </a:t>
            </a:r>
          </a:p>
          <a:p>
            <a:pPr marL="285750" indent="-285750" algn="l">
              <a:lnSpc>
                <a:spcPct val="150000"/>
              </a:lnSpc>
              <a:buFont typeface="Arial" panose="020B0604020202020204" pitchFamily="34" charset="0"/>
              <a:buChar char="•"/>
            </a:pPr>
            <a:r>
              <a:rPr lang="en-GB" sz="1800" dirty="0">
                <a:solidFill>
                  <a:schemeClr val="tx1"/>
                </a:solidFill>
              </a:rPr>
              <a:t>Body mass index (BMI) – height and weight measurement needed</a:t>
            </a:r>
          </a:p>
          <a:p>
            <a:pPr marL="285750" indent="-285750" algn="l">
              <a:lnSpc>
                <a:spcPct val="150000"/>
              </a:lnSpc>
              <a:buFont typeface="Arial" panose="020B0604020202020204" pitchFamily="34" charset="0"/>
              <a:buChar char="•"/>
            </a:pPr>
            <a:r>
              <a:rPr lang="en-GB" sz="1800" dirty="0">
                <a:solidFill>
                  <a:schemeClr val="tx1"/>
                </a:solidFill>
              </a:rPr>
              <a:t>Body composition – waist to hip ratio</a:t>
            </a:r>
          </a:p>
        </p:txBody>
      </p:sp>
      <p:sp>
        <p:nvSpPr>
          <p:cNvPr id="8" name="Rectangle 7">
            <a:extLst>
              <a:ext uri="{FF2B5EF4-FFF2-40B4-BE49-F238E27FC236}">
                <a16:creationId xmlns:a16="http://schemas.microsoft.com/office/drawing/2014/main" id="{AC6949F4-B8F1-ED7F-F9E8-C1283594922A}"/>
              </a:ext>
            </a:extLst>
          </p:cNvPr>
          <p:cNvSpPr/>
          <p:nvPr/>
        </p:nvSpPr>
        <p:spPr>
          <a:xfrm>
            <a:off x="2723322" y="5039139"/>
            <a:ext cx="7653130" cy="1073426"/>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How are these assessments conducted and/or how is information gathered?</a:t>
            </a:r>
          </a:p>
        </p:txBody>
      </p:sp>
    </p:spTree>
    <p:extLst>
      <p:ext uri="{BB962C8B-B14F-4D97-AF65-F5344CB8AC3E}">
        <p14:creationId xmlns:p14="http://schemas.microsoft.com/office/powerpoint/2010/main" val="26304030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5A2E2-CA56-54D6-7156-9F2D2BA2649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39E22D-E077-72D3-D23C-A192E9619A54}"/>
              </a:ext>
            </a:extLst>
          </p:cNvPr>
          <p:cNvSpPr>
            <a:spLocks noGrp="1"/>
          </p:cNvSpPr>
          <p:nvPr>
            <p:ph type="body" sz="quarter" idx="11"/>
          </p:nvPr>
        </p:nvSpPr>
        <p:spPr/>
        <p:txBody>
          <a:bodyPr/>
          <a:lstStyle/>
          <a:p>
            <a:r>
              <a:rPr lang="en-GB" dirty="0">
                <a:latin typeface="+mj-lt"/>
              </a:rPr>
              <a:t>Recording and storing information </a:t>
            </a:r>
          </a:p>
          <a:p>
            <a:endParaRPr lang="en-GB" dirty="0">
              <a:latin typeface="+mj-lt"/>
            </a:endParaRPr>
          </a:p>
          <a:p>
            <a:pPr marL="285750" indent="-285750">
              <a:buFont typeface="Arial" panose="020B0604020202020204" pitchFamily="34" charset="0"/>
              <a:buChar char="•"/>
            </a:pPr>
            <a:r>
              <a:rPr lang="en-GB" sz="1800" dirty="0">
                <a:latin typeface="+mj-lt"/>
              </a:rPr>
              <a:t>What are essential records?</a:t>
            </a:r>
          </a:p>
          <a:p>
            <a:pPr marL="571500" indent="-571500">
              <a:buFont typeface="Arial" panose="020B0604020202020204" pitchFamily="34" charset="0"/>
              <a:buChar char="•"/>
            </a:pPr>
            <a:endParaRPr lang="en-GB" sz="1800" dirty="0">
              <a:latin typeface="+mj-lt"/>
            </a:endParaRPr>
          </a:p>
          <a:p>
            <a:pPr marL="285750" indent="-285750">
              <a:buFont typeface="Arial" panose="020B0604020202020204" pitchFamily="34" charset="0"/>
              <a:buChar char="•"/>
            </a:pPr>
            <a:r>
              <a:rPr lang="en-GB" sz="1800" dirty="0">
                <a:latin typeface="+mj-lt"/>
              </a:rPr>
              <a:t>What legislation guides information recording and storage? </a:t>
            </a:r>
          </a:p>
        </p:txBody>
      </p:sp>
      <p:pic>
        <p:nvPicPr>
          <p:cNvPr id="7" name="Picture Placeholder 5" descr="Files on shelves">
            <a:extLst>
              <a:ext uri="{FF2B5EF4-FFF2-40B4-BE49-F238E27FC236}">
                <a16:creationId xmlns:a16="http://schemas.microsoft.com/office/drawing/2014/main" id="{0DDCACE2-066B-79ED-B0C0-09D33392E8DE}"/>
              </a:ext>
            </a:extLst>
          </p:cNvPr>
          <p:cNvPicPr>
            <a:picLocks noGrp="1" noChangeAspect="1"/>
          </p:cNvPicPr>
          <p:nvPr>
            <p:ph type="pic" sz="quarter" idx="15"/>
          </p:nvPr>
        </p:nvPicPr>
        <p:blipFill>
          <a:blip r:embed="rId3"/>
          <a:srcRect l="20495" r="20495"/>
          <a:stretch/>
        </p:blipFill>
        <p:spPr bwMode="auto">
          <a:xfrm>
            <a:off x="6105525" y="0"/>
            <a:ext cx="6086475" cy="6858000"/>
          </a:xfrm>
          <a:prstGeom prst="rect">
            <a:avLst/>
          </a:prstGeom>
          <a:noFill/>
          <a:ln>
            <a:noFill/>
          </a:ln>
        </p:spPr>
      </p:pic>
    </p:spTree>
    <p:custDataLst>
      <p:tags r:id="rId1"/>
    </p:custDataLst>
    <p:extLst>
      <p:ext uri="{BB962C8B-B14F-4D97-AF65-F5344CB8AC3E}">
        <p14:creationId xmlns:p14="http://schemas.microsoft.com/office/powerpoint/2010/main" val="707040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B0ED72-DF80-9925-D375-599CCC6647F7}"/>
              </a:ext>
            </a:extLst>
          </p:cNvPr>
          <p:cNvSpPr>
            <a:spLocks noGrp="1"/>
          </p:cNvSpPr>
          <p:nvPr>
            <p:ph type="body" sz="quarter" idx="11"/>
          </p:nvPr>
        </p:nvSpPr>
        <p:spPr/>
        <p:txBody>
          <a:bodyPr/>
          <a:lstStyle/>
          <a:p>
            <a:r>
              <a:rPr lang="en-GB" dirty="0"/>
              <a:t>Essential records </a:t>
            </a:r>
          </a:p>
        </p:txBody>
      </p:sp>
      <p:sp>
        <p:nvSpPr>
          <p:cNvPr id="3" name="Content Placeholder 2">
            <a:extLst>
              <a:ext uri="{FF2B5EF4-FFF2-40B4-BE49-F238E27FC236}">
                <a16:creationId xmlns:a16="http://schemas.microsoft.com/office/drawing/2014/main" id="{995C97F6-2DA0-BCC5-EF3D-7B2B8952D41B}"/>
              </a:ext>
            </a:extLst>
          </p:cNvPr>
          <p:cNvSpPr>
            <a:spLocks noGrp="1"/>
          </p:cNvSpPr>
          <p:nvPr>
            <p:ph sz="quarter" idx="15"/>
          </p:nvPr>
        </p:nvSpPr>
        <p:spPr>
          <a:xfrm>
            <a:off x="701749" y="730193"/>
            <a:ext cx="5210935" cy="4218608"/>
          </a:xfrm>
        </p:spPr>
        <p:txBody>
          <a:bodyPr/>
          <a:lstStyle/>
          <a:p>
            <a:pPr marL="285750" indent="-285750" algn="l">
              <a:lnSpc>
                <a:spcPct val="150000"/>
              </a:lnSpc>
              <a:buFont typeface="Arial" panose="020B0604020202020204" pitchFamily="34" charset="0"/>
              <a:buChar char="•"/>
            </a:pPr>
            <a:r>
              <a:rPr lang="en-GB" sz="1800" dirty="0">
                <a:solidFill>
                  <a:schemeClr val="tx1"/>
                </a:solidFill>
              </a:rPr>
              <a:t>Consultation forms</a:t>
            </a:r>
          </a:p>
          <a:p>
            <a:pPr marL="285750" indent="-285750" algn="l">
              <a:lnSpc>
                <a:spcPct val="150000"/>
              </a:lnSpc>
              <a:buFont typeface="Arial" panose="020B0604020202020204" pitchFamily="34" charset="0"/>
              <a:buChar char="•"/>
            </a:pPr>
            <a:r>
              <a:rPr lang="en-GB" sz="1800" dirty="0">
                <a:solidFill>
                  <a:schemeClr val="tx1"/>
                </a:solidFill>
              </a:rPr>
              <a:t>Screening forms</a:t>
            </a:r>
          </a:p>
          <a:p>
            <a:pPr marL="285750" indent="-285750" algn="l">
              <a:lnSpc>
                <a:spcPct val="150000"/>
              </a:lnSpc>
              <a:buFont typeface="Arial" panose="020B0604020202020204" pitchFamily="34" charset="0"/>
              <a:buChar char="•"/>
            </a:pPr>
            <a:r>
              <a:rPr lang="en-GB" sz="1800" dirty="0">
                <a:solidFill>
                  <a:schemeClr val="tx1"/>
                </a:solidFill>
              </a:rPr>
              <a:t>Transfer records (where relevant) </a:t>
            </a:r>
          </a:p>
          <a:p>
            <a:pPr marL="285750" indent="-285750" algn="l">
              <a:lnSpc>
                <a:spcPct val="150000"/>
              </a:lnSpc>
              <a:buFont typeface="Arial" panose="020B0604020202020204" pitchFamily="34" charset="0"/>
              <a:buChar char="•"/>
            </a:pPr>
            <a:r>
              <a:rPr lang="en-GB" sz="1800" dirty="0">
                <a:solidFill>
                  <a:schemeClr val="tx1"/>
                </a:solidFill>
              </a:rPr>
              <a:t>Informed consent </a:t>
            </a:r>
          </a:p>
          <a:p>
            <a:pPr marL="285750" indent="-285750" algn="l">
              <a:lnSpc>
                <a:spcPct val="150000"/>
              </a:lnSpc>
              <a:buFont typeface="Arial" panose="020B0604020202020204" pitchFamily="34" charset="0"/>
              <a:buChar char="•"/>
            </a:pPr>
            <a:r>
              <a:rPr lang="en-GB" sz="1800" dirty="0">
                <a:solidFill>
                  <a:schemeClr val="tx1"/>
                </a:solidFill>
              </a:rPr>
              <a:t>Lesson plans and programming documents </a:t>
            </a:r>
          </a:p>
        </p:txBody>
      </p:sp>
      <p:sp>
        <p:nvSpPr>
          <p:cNvPr id="4" name="Rectangle 3">
            <a:extLst>
              <a:ext uri="{FF2B5EF4-FFF2-40B4-BE49-F238E27FC236}">
                <a16:creationId xmlns:a16="http://schemas.microsoft.com/office/drawing/2014/main" id="{FE4F8EBE-4B26-0254-3509-25B3B23E4736}"/>
              </a:ext>
            </a:extLst>
          </p:cNvPr>
          <p:cNvSpPr/>
          <p:nvPr/>
        </p:nvSpPr>
        <p:spPr>
          <a:xfrm>
            <a:off x="7305907" y="1690576"/>
            <a:ext cx="3687418" cy="2297843"/>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What other records? </a:t>
            </a:r>
          </a:p>
        </p:txBody>
      </p:sp>
    </p:spTree>
    <p:custDataLst>
      <p:tags r:id="rId1"/>
    </p:custDataLst>
    <p:extLst>
      <p:ext uri="{BB962C8B-B14F-4D97-AF65-F5344CB8AC3E}">
        <p14:creationId xmlns:p14="http://schemas.microsoft.com/office/powerpoint/2010/main" val="334448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78EE7-F104-EAE5-EF47-F6A038A2A9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E1DF84-C3C2-6A40-A950-0D471E34D8B2}"/>
              </a:ext>
            </a:extLst>
          </p:cNvPr>
          <p:cNvSpPr>
            <a:spLocks noGrp="1"/>
          </p:cNvSpPr>
          <p:nvPr>
            <p:ph type="body" sz="quarter" idx="11"/>
          </p:nvPr>
        </p:nvSpPr>
        <p:spPr/>
        <p:txBody>
          <a:bodyPr/>
          <a:lstStyle/>
          <a:p>
            <a:br>
              <a:rPr lang="en-US" dirty="0">
                <a:latin typeface="+mj-lt"/>
              </a:rPr>
            </a:br>
            <a:r>
              <a:rPr lang="en-US" dirty="0">
                <a:latin typeface="+mj-lt"/>
              </a:rPr>
              <a:t>Consultation and health screening</a:t>
            </a:r>
          </a:p>
          <a:p>
            <a:endParaRPr lang="en-US" dirty="0">
              <a:highlight>
                <a:srgbClr val="FFFF00"/>
              </a:highlight>
            </a:endParaRPr>
          </a:p>
          <a:p>
            <a:pPr marL="285750" indent="-285750">
              <a:buFont typeface="Arial" panose="020B0604020202020204" pitchFamily="34" charset="0"/>
              <a:buChar char="•"/>
            </a:pPr>
            <a:r>
              <a:rPr lang="en-US" sz="1800" dirty="0">
                <a:latin typeface="+mn-lt"/>
              </a:rPr>
              <a:t>Why is important to consult and screen clients with long-term health conditions?</a:t>
            </a:r>
          </a:p>
          <a:p>
            <a:pPr marL="285750" indent="-285750">
              <a:buFont typeface="Arial" panose="020B0604020202020204" pitchFamily="34" charset="0"/>
              <a:buChar char="•"/>
            </a:pPr>
            <a:endParaRPr lang="en-US" sz="1800" dirty="0">
              <a:latin typeface="+mn-lt"/>
            </a:endParaRPr>
          </a:p>
          <a:p>
            <a:pPr marL="285750" indent="-285750">
              <a:buFont typeface="Arial" panose="020B0604020202020204" pitchFamily="34" charset="0"/>
              <a:buChar char="•"/>
            </a:pPr>
            <a:r>
              <a:rPr lang="en-GB" sz="1800" dirty="0">
                <a:solidFill>
                  <a:schemeClr val="bg1"/>
                </a:solidFill>
                <a:latin typeface="+mn-lt"/>
              </a:rPr>
              <a:t>What information would you need to gather? </a:t>
            </a:r>
          </a:p>
          <a:p>
            <a:endParaRPr lang="en-US" sz="1800" dirty="0">
              <a:latin typeface="+mn-lt"/>
            </a:endParaRPr>
          </a:p>
          <a:p>
            <a:pPr marL="285750" indent="-285750">
              <a:buFont typeface="Arial" panose="020B0604020202020204" pitchFamily="34" charset="0"/>
              <a:buChar char="•"/>
            </a:pPr>
            <a:r>
              <a:rPr lang="en-US" sz="1800" dirty="0">
                <a:latin typeface="+mn-lt"/>
              </a:rPr>
              <a:t>How can essential information be gathered?</a:t>
            </a:r>
          </a:p>
          <a:p>
            <a:pPr marL="285750" indent="-285750">
              <a:buFont typeface="Arial" panose="020B0604020202020204" pitchFamily="34" charset="0"/>
              <a:buChar char="•"/>
            </a:pPr>
            <a:endParaRPr lang="en-US" sz="1800" dirty="0">
              <a:latin typeface="+mn-lt"/>
            </a:endParaRPr>
          </a:p>
          <a:p>
            <a:pPr marL="285750" indent="-285750">
              <a:buFont typeface="Arial" panose="020B0604020202020204" pitchFamily="34" charset="0"/>
              <a:buChar char="•"/>
            </a:pPr>
            <a:r>
              <a:rPr lang="en-GB" sz="1800" dirty="0">
                <a:solidFill>
                  <a:schemeClr val="bg1"/>
                </a:solidFill>
                <a:latin typeface="+mn-lt"/>
              </a:rPr>
              <a:t>How is information used?</a:t>
            </a:r>
          </a:p>
          <a:p>
            <a:endParaRPr lang="en-US" sz="1800" dirty="0">
              <a:latin typeface="+mn-lt"/>
            </a:endParaRPr>
          </a:p>
        </p:txBody>
      </p:sp>
      <p:pic>
        <p:nvPicPr>
          <p:cNvPr id="12" name="Picture Placeholder 5" descr="A person and person talking to each other&#10;&#10;Description automatically generated">
            <a:extLst>
              <a:ext uri="{FF2B5EF4-FFF2-40B4-BE49-F238E27FC236}">
                <a16:creationId xmlns:a16="http://schemas.microsoft.com/office/drawing/2014/main" id="{3C3FA804-CBEE-9F18-5848-F6A8D78053DB}"/>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20401" r="20401"/>
          <a:stretch>
            <a:fillRect/>
          </a:stretch>
        </p:blipFill>
        <p:spPr bwMode="auto">
          <a:xfrm>
            <a:off x="6105525" y="0"/>
            <a:ext cx="6086475" cy="6858000"/>
          </a:xfrm>
          <a:prstGeom prst="rect">
            <a:avLst/>
          </a:prstGeom>
          <a:noFill/>
          <a:ln>
            <a:noFill/>
          </a:ln>
        </p:spPr>
      </p:pic>
    </p:spTree>
    <p:custDataLst>
      <p:tags r:id="rId1"/>
    </p:custDataLst>
    <p:extLst>
      <p:ext uri="{BB962C8B-B14F-4D97-AF65-F5344CB8AC3E}">
        <p14:creationId xmlns:p14="http://schemas.microsoft.com/office/powerpoint/2010/main" val="595845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Confidentiality and data protection</a:t>
            </a:r>
          </a:p>
        </p:txBody>
      </p:sp>
      <p:sp>
        <p:nvSpPr>
          <p:cNvPr id="5" name="TextBox 4">
            <a:extLst>
              <a:ext uri="{FF2B5EF4-FFF2-40B4-BE49-F238E27FC236}">
                <a16:creationId xmlns:a16="http://schemas.microsoft.com/office/drawing/2014/main" id="{830FCAE9-FA2F-2F5C-A059-2DA22C830027}"/>
              </a:ext>
            </a:extLst>
          </p:cNvPr>
          <p:cNvSpPr txBox="1"/>
          <p:nvPr/>
        </p:nvSpPr>
        <p:spPr>
          <a:xfrm>
            <a:off x="701749" y="1538739"/>
            <a:ext cx="10549347" cy="3780522"/>
          </a:xfrm>
          <a:prstGeom prst="rect">
            <a:avLst/>
          </a:prstGeom>
          <a:noFill/>
        </p:spPr>
        <p:txBody>
          <a:bodyPr wrap="square">
            <a:spAutoFit/>
          </a:bodyPr>
          <a:lstStyle/>
          <a:p>
            <a:pPr algn="l">
              <a:lnSpc>
                <a:spcPct val="150000"/>
              </a:lnSpc>
            </a:pPr>
            <a:r>
              <a:rPr lang="en-US" sz="1800" dirty="0">
                <a:solidFill>
                  <a:schemeClr val="tx1"/>
                </a:solidFill>
              </a:rPr>
              <a:t>It is a </a:t>
            </a:r>
            <a:r>
              <a:rPr lang="en-US" sz="1800" b="1" dirty="0">
                <a:solidFill>
                  <a:schemeClr val="tx1"/>
                </a:solidFill>
              </a:rPr>
              <a:t>legal</a:t>
            </a:r>
            <a:r>
              <a:rPr lang="en-US" sz="1800" dirty="0">
                <a:solidFill>
                  <a:schemeClr val="tx1"/>
                </a:solidFill>
              </a:rPr>
              <a:t> and </a:t>
            </a:r>
            <a:r>
              <a:rPr lang="en-US" sz="1800" b="1" dirty="0">
                <a:solidFill>
                  <a:schemeClr val="tx1"/>
                </a:solidFill>
              </a:rPr>
              <a:t>ethical requirement </a:t>
            </a:r>
            <a:r>
              <a:rPr lang="en-US" sz="1800" dirty="0">
                <a:solidFill>
                  <a:schemeClr val="tx1"/>
                </a:solidFill>
              </a:rPr>
              <a:t>for all instructors to understand and abide by </a:t>
            </a:r>
            <a:r>
              <a:rPr lang="en-US" sz="1800" b="1" dirty="0">
                <a:solidFill>
                  <a:schemeClr val="tx1"/>
                </a:solidFill>
              </a:rPr>
              <a:t>confidentiality </a:t>
            </a:r>
            <a:r>
              <a:rPr lang="en-US" sz="1800" dirty="0">
                <a:solidFill>
                  <a:schemeClr val="tx1"/>
                </a:solidFill>
              </a:rPr>
              <a:t>and</a:t>
            </a:r>
            <a:r>
              <a:rPr lang="en-US" sz="1800" b="1" dirty="0">
                <a:solidFill>
                  <a:schemeClr val="tx1"/>
                </a:solidFill>
              </a:rPr>
              <a:t> data protection laws.</a:t>
            </a:r>
          </a:p>
          <a:p>
            <a:pPr algn="l">
              <a:lnSpc>
                <a:spcPct val="150000"/>
              </a:lnSpc>
            </a:pPr>
            <a:endParaRPr lang="en-US" sz="1800" dirty="0">
              <a:solidFill>
                <a:schemeClr val="tx1"/>
              </a:solidFill>
            </a:endParaRPr>
          </a:p>
          <a:p>
            <a:pPr algn="l">
              <a:lnSpc>
                <a:spcPct val="150000"/>
              </a:lnSpc>
            </a:pPr>
            <a:r>
              <a:rPr lang="en-US" sz="1800" b="1" dirty="0">
                <a:solidFill>
                  <a:schemeClr val="tx1"/>
                </a:solidFill>
              </a:rPr>
              <a:t>Confidentiality</a:t>
            </a:r>
            <a:r>
              <a:rPr lang="en-US" sz="1800" dirty="0">
                <a:solidFill>
                  <a:schemeClr val="tx1"/>
                </a:solidFill>
              </a:rPr>
              <a:t> means protecting </a:t>
            </a:r>
            <a:r>
              <a:rPr lang="en-US" sz="1800" b="1" dirty="0">
                <a:solidFill>
                  <a:schemeClr val="tx1"/>
                </a:solidFill>
              </a:rPr>
              <a:t>personal information</a:t>
            </a:r>
            <a:r>
              <a:rPr lang="en-US" sz="1800" dirty="0">
                <a:solidFill>
                  <a:schemeClr val="tx1"/>
                </a:solidFill>
              </a:rPr>
              <a:t>. This includes their personal details, medical history, lifestyle, family or any other information they may want to keep private.</a:t>
            </a:r>
          </a:p>
          <a:p>
            <a:pPr algn="l">
              <a:lnSpc>
                <a:spcPct val="150000"/>
              </a:lnSpc>
            </a:pPr>
            <a:endParaRPr lang="en-US" sz="1800" dirty="0">
              <a:solidFill>
                <a:schemeClr val="tx1"/>
              </a:solidFill>
            </a:endParaRPr>
          </a:p>
          <a:p>
            <a:pPr algn="l">
              <a:lnSpc>
                <a:spcPct val="150000"/>
              </a:lnSpc>
            </a:pPr>
            <a:r>
              <a:rPr lang="en-US" sz="1800" b="1" dirty="0">
                <a:solidFill>
                  <a:schemeClr val="tx1"/>
                </a:solidFill>
              </a:rPr>
              <a:t>Key legislation: </a:t>
            </a:r>
          </a:p>
          <a:p>
            <a:pPr marL="342900" indent="-342900" algn="l">
              <a:lnSpc>
                <a:spcPct val="150000"/>
              </a:lnSpc>
              <a:buFont typeface="Arial" panose="020B0604020202020204" pitchFamily="34" charset="0"/>
              <a:buChar char="•"/>
            </a:pPr>
            <a:r>
              <a:rPr lang="en-US" sz="1800" dirty="0">
                <a:solidFill>
                  <a:schemeClr val="tx1"/>
                </a:solidFill>
              </a:rPr>
              <a:t>UK General Data Protection Regulations 2018</a:t>
            </a:r>
          </a:p>
          <a:p>
            <a:pPr marL="342900" indent="-342900" algn="l">
              <a:lnSpc>
                <a:spcPct val="150000"/>
              </a:lnSpc>
              <a:buFont typeface="Arial" panose="020B0604020202020204" pitchFamily="34" charset="0"/>
              <a:buChar char="•"/>
            </a:pPr>
            <a:r>
              <a:rPr lang="en-US" sz="1800" dirty="0">
                <a:solidFill>
                  <a:schemeClr val="tx1"/>
                </a:solidFill>
              </a:rPr>
              <a:t>Data Protection Act 2018 </a:t>
            </a:r>
          </a:p>
        </p:txBody>
      </p:sp>
    </p:spTree>
    <p:custDataLst>
      <p:tags r:id="rId1"/>
    </p:custDataLst>
    <p:extLst>
      <p:ext uri="{BB962C8B-B14F-4D97-AF65-F5344CB8AC3E}">
        <p14:creationId xmlns:p14="http://schemas.microsoft.com/office/powerpoint/2010/main" val="349293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Confidentiality and data protection</a:t>
            </a:r>
          </a:p>
        </p:txBody>
      </p:sp>
      <p:sp>
        <p:nvSpPr>
          <p:cNvPr id="5" name="TextBox 4">
            <a:extLst>
              <a:ext uri="{FF2B5EF4-FFF2-40B4-BE49-F238E27FC236}">
                <a16:creationId xmlns:a16="http://schemas.microsoft.com/office/drawing/2014/main" id="{405F113E-4EC3-1403-8FCC-3885C40C6B72}"/>
              </a:ext>
            </a:extLst>
          </p:cNvPr>
          <p:cNvSpPr txBox="1"/>
          <p:nvPr/>
        </p:nvSpPr>
        <p:spPr>
          <a:xfrm>
            <a:off x="701749" y="1468386"/>
            <a:ext cx="9245876" cy="3365024"/>
          </a:xfrm>
          <a:prstGeom prst="rect">
            <a:avLst/>
          </a:prstGeom>
          <a:noFill/>
        </p:spPr>
        <p:txBody>
          <a:bodyPr wrap="square">
            <a:spAutoFit/>
          </a:bodyPr>
          <a:lstStyle/>
          <a:p>
            <a:pPr marL="342900" indent="-342900" algn="l">
              <a:lnSpc>
                <a:spcPct val="150000"/>
              </a:lnSpc>
              <a:buFont typeface="Arial" panose="020B0604020202020204" pitchFamily="34" charset="0"/>
              <a:buChar char="•"/>
            </a:pPr>
            <a:r>
              <a:rPr lang="en-US" sz="1800" dirty="0">
                <a:solidFill>
                  <a:schemeClr val="tx1"/>
                </a:solidFill>
              </a:rPr>
              <a:t>Maintain individual confidentiality.</a:t>
            </a:r>
          </a:p>
          <a:p>
            <a:pPr marL="342900" indent="-342900" algn="l">
              <a:lnSpc>
                <a:spcPct val="150000"/>
              </a:lnSpc>
              <a:buFont typeface="Arial" panose="020B0604020202020204" pitchFamily="34" charset="0"/>
              <a:buChar char="•"/>
            </a:pPr>
            <a:r>
              <a:rPr lang="en-US" sz="1800" dirty="0">
                <a:solidFill>
                  <a:schemeClr val="tx1"/>
                </a:solidFill>
              </a:rPr>
              <a:t>Only collect essential information. </a:t>
            </a:r>
          </a:p>
          <a:p>
            <a:pPr marL="342900" indent="-342900" algn="l">
              <a:lnSpc>
                <a:spcPct val="150000"/>
              </a:lnSpc>
              <a:buFont typeface="Arial" panose="020B0604020202020204" pitchFamily="34" charset="0"/>
              <a:buChar char="•"/>
            </a:pPr>
            <a:r>
              <a:rPr lang="en-US" sz="1800" dirty="0">
                <a:solidFill>
                  <a:schemeClr val="tx1"/>
                </a:solidFill>
              </a:rPr>
              <a:t>Obtain informed consent before collecting, sharing or transferring information. </a:t>
            </a:r>
          </a:p>
          <a:p>
            <a:pPr marL="342900" indent="-342900" algn="l">
              <a:lnSpc>
                <a:spcPct val="150000"/>
              </a:lnSpc>
              <a:buFont typeface="Arial" panose="020B0604020202020204" pitchFamily="34" charset="0"/>
              <a:buChar char="•"/>
            </a:pPr>
            <a:r>
              <a:rPr lang="en-US" sz="1800" dirty="0">
                <a:solidFill>
                  <a:schemeClr val="tx1"/>
                </a:solidFill>
              </a:rPr>
              <a:t>Only share information if this is essential. </a:t>
            </a:r>
          </a:p>
          <a:p>
            <a:pPr marL="342900" indent="-342900" algn="l">
              <a:lnSpc>
                <a:spcPct val="150000"/>
              </a:lnSpc>
              <a:buFont typeface="Arial" panose="020B0604020202020204" pitchFamily="34" charset="0"/>
              <a:buChar char="•"/>
            </a:pPr>
            <a:r>
              <a:rPr lang="en-US" sz="1800" dirty="0">
                <a:solidFill>
                  <a:schemeClr val="tx1"/>
                </a:solidFill>
              </a:rPr>
              <a:t>Only share information with relevant professionals.</a:t>
            </a:r>
          </a:p>
          <a:p>
            <a:pPr marL="342900" indent="-342900" algn="l">
              <a:lnSpc>
                <a:spcPct val="150000"/>
              </a:lnSpc>
              <a:buFont typeface="Arial" panose="020B0604020202020204" pitchFamily="34" charset="0"/>
              <a:buChar char="•"/>
            </a:pPr>
            <a:r>
              <a:rPr lang="en-US" sz="1800" dirty="0">
                <a:solidFill>
                  <a:schemeClr val="tx1"/>
                </a:solidFill>
              </a:rPr>
              <a:t>Ensure all information is stored safely and securely. </a:t>
            </a:r>
          </a:p>
          <a:p>
            <a:pPr marL="342900" indent="-342900" algn="l">
              <a:lnSpc>
                <a:spcPct val="150000"/>
              </a:lnSpc>
              <a:buFont typeface="Arial" panose="020B0604020202020204" pitchFamily="34" charset="0"/>
              <a:buChar char="•"/>
            </a:pPr>
            <a:r>
              <a:rPr lang="en-US" sz="1800" dirty="0">
                <a:solidFill>
                  <a:schemeClr val="tx1"/>
                </a:solidFill>
              </a:rPr>
              <a:t>Only keep records for the timeframes established by DPA. </a:t>
            </a:r>
          </a:p>
          <a:p>
            <a:pPr marL="342900" indent="-342900" algn="l">
              <a:lnSpc>
                <a:spcPct val="150000"/>
              </a:lnSpc>
              <a:buFont typeface="Arial" panose="020B0604020202020204" pitchFamily="34" charset="0"/>
              <a:buChar char="•"/>
            </a:pPr>
            <a:r>
              <a:rPr lang="en-US" sz="1800" dirty="0">
                <a:solidFill>
                  <a:schemeClr val="tx1"/>
                </a:solidFill>
              </a:rPr>
              <a:t>When information is no longer needed – dispose of it safely.</a:t>
            </a:r>
          </a:p>
        </p:txBody>
      </p:sp>
    </p:spTree>
    <p:custDataLst>
      <p:tags r:id="rId1"/>
    </p:custDataLst>
    <p:extLst>
      <p:ext uri="{BB962C8B-B14F-4D97-AF65-F5344CB8AC3E}">
        <p14:creationId xmlns:p14="http://schemas.microsoft.com/office/powerpoint/2010/main" val="576649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a:xfrm>
            <a:off x="712787" y="860493"/>
            <a:ext cx="8285497" cy="790327"/>
          </a:xfrm>
        </p:spPr>
        <p:txBody>
          <a:bodyPr/>
          <a:lstStyle/>
          <a:p>
            <a:r>
              <a:rPr lang="en-US" dirty="0"/>
              <a:t>Informed consent</a:t>
            </a:r>
          </a:p>
        </p:txBody>
      </p:sp>
      <p:sp>
        <p:nvSpPr>
          <p:cNvPr id="5" name="TextBox 4">
            <a:extLst>
              <a:ext uri="{FF2B5EF4-FFF2-40B4-BE49-F238E27FC236}">
                <a16:creationId xmlns:a16="http://schemas.microsoft.com/office/drawing/2014/main" id="{7E74D2B2-19DB-CC54-511E-E9BB33A5603E}"/>
              </a:ext>
            </a:extLst>
          </p:cNvPr>
          <p:cNvSpPr txBox="1"/>
          <p:nvPr/>
        </p:nvSpPr>
        <p:spPr>
          <a:xfrm>
            <a:off x="712787" y="1539724"/>
            <a:ext cx="9653726" cy="4611519"/>
          </a:xfrm>
          <a:prstGeom prst="rect">
            <a:avLst/>
          </a:prstGeom>
          <a:noFill/>
        </p:spPr>
        <p:txBody>
          <a:bodyPr wrap="square">
            <a:spAutoFit/>
          </a:bodyPr>
          <a:lstStyle/>
          <a:p>
            <a:pPr algn="l">
              <a:lnSpc>
                <a:spcPct val="150000"/>
              </a:lnSpc>
            </a:pPr>
            <a:r>
              <a:rPr lang="en-US" sz="1800" dirty="0">
                <a:solidFill>
                  <a:schemeClr val="tx1"/>
                </a:solidFill>
              </a:rPr>
              <a:t>Before sharing information </a:t>
            </a:r>
          </a:p>
          <a:p>
            <a:pPr marL="342900" indent="-342900" algn="l">
              <a:lnSpc>
                <a:spcPct val="150000"/>
              </a:lnSpc>
              <a:buFont typeface="Arial" panose="020B0604020202020204" pitchFamily="34" charset="0"/>
              <a:buChar char="•"/>
            </a:pPr>
            <a:r>
              <a:rPr lang="en-US" sz="1800" dirty="0">
                <a:solidFill>
                  <a:schemeClr val="tx1"/>
                </a:solidFill>
              </a:rPr>
              <a:t>Reason for sharing information </a:t>
            </a:r>
          </a:p>
          <a:p>
            <a:pPr algn="l">
              <a:lnSpc>
                <a:spcPct val="150000"/>
              </a:lnSpc>
            </a:pPr>
            <a:r>
              <a:rPr lang="en-US" sz="1800" dirty="0">
                <a:solidFill>
                  <a:schemeClr val="tx1"/>
                </a:solidFill>
              </a:rPr>
              <a:t>Before assessment or exercise </a:t>
            </a:r>
          </a:p>
          <a:p>
            <a:pPr marL="342900" indent="-342900" algn="l">
              <a:lnSpc>
                <a:spcPct val="150000"/>
              </a:lnSpc>
              <a:buFont typeface="Arial" panose="020B0604020202020204" pitchFamily="34" charset="0"/>
              <a:buChar char="•"/>
            </a:pPr>
            <a:r>
              <a:rPr lang="en-US" sz="1800" dirty="0">
                <a:solidFill>
                  <a:schemeClr val="tx1"/>
                </a:solidFill>
              </a:rPr>
              <a:t>Purpose of the exercise </a:t>
            </a:r>
            <a:r>
              <a:rPr lang="en-US" sz="1800" dirty="0" err="1">
                <a:solidFill>
                  <a:schemeClr val="tx1"/>
                </a:solidFill>
              </a:rPr>
              <a:t>programme</a:t>
            </a:r>
            <a:r>
              <a:rPr lang="en-US" sz="1800" dirty="0">
                <a:solidFill>
                  <a:schemeClr val="tx1"/>
                </a:solidFill>
              </a:rPr>
              <a:t> or assessments </a:t>
            </a:r>
          </a:p>
          <a:p>
            <a:pPr marL="342900" indent="-342900" algn="l">
              <a:lnSpc>
                <a:spcPct val="150000"/>
              </a:lnSpc>
              <a:buFont typeface="Arial" panose="020B0604020202020204" pitchFamily="34" charset="0"/>
              <a:buChar char="•"/>
            </a:pPr>
            <a:r>
              <a:rPr lang="en-US" sz="1800" dirty="0">
                <a:solidFill>
                  <a:schemeClr val="tx1"/>
                </a:solidFill>
              </a:rPr>
              <a:t>Description of the exercise </a:t>
            </a:r>
            <a:r>
              <a:rPr lang="en-US" sz="1800" dirty="0" err="1">
                <a:solidFill>
                  <a:schemeClr val="tx1"/>
                </a:solidFill>
              </a:rPr>
              <a:t>programme</a:t>
            </a:r>
            <a:r>
              <a:rPr lang="en-US" sz="1800" dirty="0">
                <a:solidFill>
                  <a:schemeClr val="tx1"/>
                </a:solidFill>
              </a:rPr>
              <a:t> or assessments</a:t>
            </a:r>
          </a:p>
          <a:p>
            <a:pPr marL="342900" indent="-342900" algn="l">
              <a:lnSpc>
                <a:spcPct val="150000"/>
              </a:lnSpc>
              <a:buFont typeface="Arial" panose="020B0604020202020204" pitchFamily="34" charset="0"/>
              <a:buChar char="•"/>
            </a:pPr>
            <a:r>
              <a:rPr lang="en-US" sz="1800" dirty="0">
                <a:solidFill>
                  <a:schemeClr val="tx1"/>
                </a:solidFill>
              </a:rPr>
              <a:t>Possible risks and benefits of participation  </a:t>
            </a:r>
          </a:p>
          <a:p>
            <a:pPr marL="342900" indent="-342900" algn="l">
              <a:lnSpc>
                <a:spcPct val="150000"/>
              </a:lnSpc>
              <a:buFont typeface="Arial" panose="020B0604020202020204" pitchFamily="34" charset="0"/>
              <a:buChar char="•"/>
            </a:pPr>
            <a:r>
              <a:rPr lang="en-US" sz="1800" dirty="0">
                <a:solidFill>
                  <a:schemeClr val="tx1"/>
                </a:solidFill>
              </a:rPr>
              <a:t>Responsibilities of both the client and instructor </a:t>
            </a:r>
          </a:p>
          <a:p>
            <a:pPr marL="342900" indent="-342900" algn="l">
              <a:lnSpc>
                <a:spcPct val="150000"/>
              </a:lnSpc>
              <a:buFont typeface="Arial" panose="020B0604020202020204" pitchFamily="34" charset="0"/>
              <a:buChar char="•"/>
            </a:pPr>
            <a:r>
              <a:rPr lang="en-US" sz="1800" dirty="0">
                <a:solidFill>
                  <a:schemeClr val="tx1"/>
                </a:solidFill>
              </a:rPr>
              <a:t>Confidentiality and privacy statement </a:t>
            </a:r>
          </a:p>
          <a:p>
            <a:pPr marL="342900" indent="-342900" algn="l">
              <a:lnSpc>
                <a:spcPct val="150000"/>
              </a:lnSpc>
              <a:buFont typeface="Arial" panose="020B0604020202020204" pitchFamily="34" charset="0"/>
              <a:buChar char="•"/>
            </a:pPr>
            <a:r>
              <a:rPr lang="en-US" sz="1800" dirty="0">
                <a:solidFill>
                  <a:schemeClr val="tx1"/>
                </a:solidFill>
              </a:rPr>
              <a:t>Statement to express participation is voluntary and their right to change their mind </a:t>
            </a:r>
          </a:p>
          <a:p>
            <a:pPr marL="342900" indent="-342900" algn="l">
              <a:lnSpc>
                <a:spcPct val="150000"/>
              </a:lnSpc>
              <a:buFont typeface="Arial" panose="020B0604020202020204" pitchFamily="34" charset="0"/>
              <a:buChar char="•"/>
            </a:pPr>
            <a:r>
              <a:rPr lang="en-US" sz="1800" dirty="0">
                <a:solidFill>
                  <a:schemeClr val="tx1"/>
                </a:solidFill>
              </a:rPr>
              <a:t>Opportunity for client to ask questions (all questions/ responses to be recorded)</a:t>
            </a:r>
          </a:p>
          <a:p>
            <a:pPr marL="342900" indent="-342900" algn="l">
              <a:lnSpc>
                <a:spcPct val="150000"/>
              </a:lnSpc>
              <a:buFont typeface="Arial" panose="020B0604020202020204" pitchFamily="34" charset="0"/>
              <a:buChar char="•"/>
            </a:pPr>
            <a:r>
              <a:rPr lang="en-US" sz="1800" dirty="0">
                <a:solidFill>
                  <a:schemeClr val="tx1"/>
                </a:solidFill>
              </a:rPr>
              <a:t>Client and instructor must sign and date </a:t>
            </a:r>
          </a:p>
        </p:txBody>
      </p:sp>
      <p:sp>
        <p:nvSpPr>
          <p:cNvPr id="6" name="Rectangle 5">
            <a:extLst>
              <a:ext uri="{FF2B5EF4-FFF2-40B4-BE49-F238E27FC236}">
                <a16:creationId xmlns:a16="http://schemas.microsoft.com/office/drawing/2014/main" id="{AD68C7CA-E549-AFD1-99A2-E515C8909A92}"/>
              </a:ext>
            </a:extLst>
          </p:cNvPr>
          <p:cNvSpPr/>
          <p:nvPr/>
        </p:nvSpPr>
        <p:spPr>
          <a:xfrm>
            <a:off x="7492620" y="1997741"/>
            <a:ext cx="3786808" cy="1997765"/>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50000"/>
              </a:lnSpc>
            </a:pPr>
            <a:r>
              <a:rPr lang="en-US" sz="1800" dirty="0">
                <a:solidFill>
                  <a:schemeClr val="bg1"/>
                </a:solidFill>
              </a:rPr>
              <a:t>A legal record, and should be checked by </a:t>
            </a:r>
            <a:r>
              <a:rPr lang="en-US" sz="1800" b="1" dirty="0">
                <a:solidFill>
                  <a:schemeClr val="bg1"/>
                </a:solidFill>
              </a:rPr>
              <a:t>legal professionals</a:t>
            </a:r>
          </a:p>
        </p:txBody>
      </p:sp>
    </p:spTree>
    <p:custDataLst>
      <p:tags r:id="rId1"/>
    </p:custDataLst>
    <p:extLst>
      <p:ext uri="{BB962C8B-B14F-4D97-AF65-F5344CB8AC3E}">
        <p14:creationId xmlns:p14="http://schemas.microsoft.com/office/powerpoint/2010/main" val="426139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C633D-6F63-5B1E-542C-157F4427D18B}"/>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132E91B1-4E57-E6B4-323B-1FADDDE85AFA}"/>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3378E1B7-1AD7-C7C0-EC06-4BDC5D53F426}"/>
              </a:ext>
            </a:extLst>
          </p:cNvPr>
          <p:cNvSpPr>
            <a:spLocks noGrp="1"/>
          </p:cNvSpPr>
          <p:nvPr>
            <p:ph type="body" sz="quarter" idx="11"/>
          </p:nvPr>
        </p:nvSpPr>
        <p:spPr>
          <a:xfrm>
            <a:off x="695324" y="908049"/>
            <a:ext cx="10801349" cy="709991"/>
          </a:xfrm>
        </p:spPr>
        <p:txBody>
          <a:bodyPr/>
          <a:lstStyle/>
          <a:p>
            <a:r>
              <a:rPr lang="en-GB" altLang="en-US" sz="2400" dirty="0"/>
              <a:t>Pair task </a:t>
            </a:r>
            <a:endParaRPr lang="en-GB" dirty="0"/>
          </a:p>
        </p:txBody>
      </p:sp>
      <p:graphicFrame>
        <p:nvGraphicFramePr>
          <p:cNvPr id="8" name="Diagram 7">
            <a:extLst>
              <a:ext uri="{FF2B5EF4-FFF2-40B4-BE49-F238E27FC236}">
                <a16:creationId xmlns:a16="http://schemas.microsoft.com/office/drawing/2014/main" id="{68A5AE35-F728-F7C8-3958-2F9D591DC7D7}"/>
              </a:ext>
            </a:extLst>
          </p:cNvPr>
          <p:cNvGraphicFramePr/>
          <p:nvPr/>
        </p:nvGraphicFramePr>
        <p:xfrm>
          <a:off x="695324" y="1510748"/>
          <a:ext cx="10327172" cy="4263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297141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24827-B838-DF1D-DFEC-2B2F8293A5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01F1A0-CC25-D76C-37F1-B07297A55ADC}"/>
              </a:ext>
            </a:extLst>
          </p:cNvPr>
          <p:cNvSpPr>
            <a:spLocks noGrp="1"/>
          </p:cNvSpPr>
          <p:nvPr>
            <p:ph type="body" sz="quarter" idx="11"/>
          </p:nvPr>
        </p:nvSpPr>
        <p:spPr/>
        <p:txBody>
          <a:bodyPr/>
          <a:lstStyle/>
          <a:p>
            <a:r>
              <a:rPr lang="en-US" dirty="0"/>
              <a:t>Summary</a:t>
            </a:r>
          </a:p>
        </p:txBody>
      </p:sp>
      <p:sp>
        <p:nvSpPr>
          <p:cNvPr id="5" name="TextBox 4">
            <a:extLst>
              <a:ext uri="{FF2B5EF4-FFF2-40B4-BE49-F238E27FC236}">
                <a16:creationId xmlns:a16="http://schemas.microsoft.com/office/drawing/2014/main" id="{2B7F8949-8946-9904-7626-ACF0536A7044}"/>
              </a:ext>
            </a:extLst>
          </p:cNvPr>
          <p:cNvSpPr txBox="1"/>
          <p:nvPr/>
        </p:nvSpPr>
        <p:spPr>
          <a:xfrm>
            <a:off x="701749" y="1511114"/>
            <a:ext cx="11154190" cy="4034951"/>
          </a:xfrm>
          <a:prstGeom prst="rect">
            <a:avLst/>
          </a:prstGeom>
          <a:noFill/>
        </p:spPr>
        <p:txBody>
          <a:bodyPr wrap="square">
            <a:spAutoFit/>
          </a:bodyPr>
          <a:lstStyle/>
          <a:p>
            <a:pPr marL="28575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T</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he importance of appropriate consultation, pre-activity screening and assessment when working with adults with long-term health conditions.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T</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he information that should be obtained when consulting with and pre-screening adults with long-term health conditions prior to physical activity and exercise. </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W</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hen to signpost or refer participants to other healthcare professionals prior to participation in exercise sessions. </a:t>
            </a:r>
          </a:p>
          <a:p>
            <a:pPr marL="285750" indent="-285750">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P</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otential goals of adults with long-term health conditions and the importance of regular participation in physical activity and exercise to support these goals.</a:t>
            </a:r>
            <a:endParaRPr lang="en-GB" dirty="0">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A</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ppropriate consultation and communication skills to gather information from participants.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gn="l">
              <a:spcBef>
                <a:spcPts val="1800"/>
              </a:spcBef>
              <a:spcAft>
                <a:spcPts val="600"/>
              </a:spcAft>
              <a:buFont typeface="Arial" panose="020B0604020202020204" pitchFamily="34" charset="0"/>
              <a:buChar char="•"/>
            </a:pPr>
            <a:r>
              <a:rPr lang="en-US" sz="1800" dirty="0">
                <a:solidFill>
                  <a:schemeClr val="tx1"/>
                </a:solidFill>
                <a:latin typeface="Arial" panose="020B0604020202020204" pitchFamily="34" charset="0"/>
                <a:ea typeface="Calibri" panose="020F0502020204030204" pitchFamily="34" charset="0"/>
              </a:rPr>
              <a:t>H</a:t>
            </a:r>
            <a:r>
              <a:rPr lang="en-US" sz="1800" b="0" dirty="0">
                <a:solidFill>
                  <a:schemeClr val="tx1"/>
                </a:solidFill>
                <a:effectLst/>
                <a:latin typeface="Arial" panose="020B0604020202020204" pitchFamily="34" charset="0"/>
                <a:ea typeface="Calibri" panose="020F0502020204030204" pitchFamily="34" charset="0"/>
              </a:rPr>
              <a:t>ow to record and </a:t>
            </a:r>
            <a:r>
              <a:rPr lang="en-US" sz="1800" b="0">
                <a:solidFill>
                  <a:schemeClr val="tx1"/>
                </a:solidFill>
                <a:effectLst/>
                <a:latin typeface="Arial" panose="020B0604020202020204" pitchFamily="34" charset="0"/>
                <a:ea typeface="Calibri" panose="020F0502020204030204" pitchFamily="34" charset="0"/>
              </a:rPr>
              <a:t>store information.</a:t>
            </a:r>
            <a:endParaRPr lang="en-GB" sz="1800" b="1" dirty="0">
              <a:solidFill>
                <a:schemeClr val="tx1"/>
              </a:solidFill>
              <a:effectLst/>
              <a:latin typeface="Calibri Light" panose="020F030202020403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2993797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41835-63C3-8382-3AFF-E28168E64D0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E8C6B86-A847-485F-804F-02CAB4EA5FDB}"/>
              </a:ext>
            </a:extLst>
          </p:cNvPr>
          <p:cNvSpPr>
            <a:spLocks noGrp="1"/>
          </p:cNvSpPr>
          <p:nvPr>
            <p:ph type="body" sz="quarter" idx="11"/>
          </p:nvPr>
        </p:nvSpPr>
        <p:spPr/>
        <p:txBody>
          <a:bodyPr/>
          <a:lstStyle/>
          <a:p>
            <a:r>
              <a:rPr lang="en-GB" sz="3600" dirty="0">
                <a:solidFill>
                  <a:prstClr val="white"/>
                </a:solidFill>
                <a:latin typeface="Arial" panose="020B0604020202020204" pitchFamily="34" charset="0"/>
                <a:cs typeface="Arial" panose="020B0604020202020204" pitchFamily="34" charset="0"/>
              </a:rPr>
              <a:t>Level 3 </a:t>
            </a:r>
            <a:r>
              <a:rPr lang="en-GB" dirty="0">
                <a:effectLst/>
                <a:latin typeface="Arial" panose="020B0604020202020204" pitchFamily="34" charset="0"/>
                <a:ea typeface="Times New Roman" panose="02020603050405020304" pitchFamily="18" charset="0"/>
                <a:cs typeface="Arial" panose="020B0604020202020204" pitchFamily="34" charset="0"/>
              </a:rPr>
              <a:t>Programming, adapting and delivering exercise for adults with long-term health conditions</a:t>
            </a:r>
            <a:r>
              <a:rPr lang="en-GB" dirty="0">
                <a:solidFill>
                  <a:prstClr val="white"/>
                </a:solidFill>
                <a:latin typeface="Arial" panose="020B0604020202020204" pitchFamily="34" charset="0"/>
                <a:cs typeface="Arial" panose="020B0604020202020204" pitchFamily="34" charset="0"/>
              </a:rPr>
              <a:t>.</a:t>
            </a:r>
          </a:p>
          <a:p>
            <a:endParaRPr lang="en-GB" dirty="0">
              <a:solidFill>
                <a:prstClr val="white"/>
              </a:solidFill>
            </a:endParaRPr>
          </a:p>
          <a:p>
            <a:r>
              <a:rPr lang="en-GB"/>
              <a:t>Consultation, screening and assessment </a:t>
            </a:r>
            <a:endParaRPr lang="en-GB" dirty="0"/>
          </a:p>
        </p:txBody>
      </p:sp>
    </p:spTree>
    <p:extLst>
      <p:ext uri="{BB962C8B-B14F-4D97-AF65-F5344CB8AC3E}">
        <p14:creationId xmlns:p14="http://schemas.microsoft.com/office/powerpoint/2010/main" val="2073285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Consulting with clients </a:t>
            </a:r>
          </a:p>
        </p:txBody>
      </p:sp>
      <p:sp>
        <p:nvSpPr>
          <p:cNvPr id="7" name="TextBox 6">
            <a:extLst>
              <a:ext uri="{FF2B5EF4-FFF2-40B4-BE49-F238E27FC236}">
                <a16:creationId xmlns:a16="http://schemas.microsoft.com/office/drawing/2014/main" id="{30F2FF17-8144-8EF9-E3F4-61930F3E9917}"/>
              </a:ext>
            </a:extLst>
          </p:cNvPr>
          <p:cNvSpPr txBox="1"/>
          <p:nvPr/>
        </p:nvSpPr>
        <p:spPr>
          <a:xfrm>
            <a:off x="606806" y="1613946"/>
            <a:ext cx="4508223" cy="2534027"/>
          </a:xfrm>
          <a:prstGeom prst="rect">
            <a:avLst/>
          </a:prstGeom>
          <a:noFill/>
        </p:spPr>
        <p:txBody>
          <a:bodyPr wrap="square">
            <a:spAutoFit/>
          </a:bodyPr>
          <a:lstStyle/>
          <a:p>
            <a:pPr algn="l">
              <a:lnSpc>
                <a:spcPct val="150000"/>
              </a:lnSpc>
            </a:pPr>
            <a:r>
              <a:rPr lang="en-GB" sz="1800" dirty="0">
                <a:effectLst/>
                <a:latin typeface="Arial" panose="020B0604020202020204" pitchFamily="34" charset="0"/>
                <a:ea typeface="Calibri" panose="020F0502020204030204" pitchFamily="34" charset="0"/>
              </a:rPr>
              <a:t>The initial consultation provides the opportunity to gather essential information from the client and make informed decisions about their readiness to exercise or any reasons for deferral and signposting. </a:t>
            </a:r>
            <a:endParaRPr lang="en-US" sz="2200" dirty="0"/>
          </a:p>
        </p:txBody>
      </p:sp>
      <p:pic>
        <p:nvPicPr>
          <p:cNvPr id="9" name="Picture 8" descr="A person talking to another person&#10;&#10;Description automatically generated">
            <a:extLst>
              <a:ext uri="{FF2B5EF4-FFF2-40B4-BE49-F238E27FC236}">
                <a16:creationId xmlns:a16="http://schemas.microsoft.com/office/drawing/2014/main" id="{582485C0-D143-D7AF-65EB-F39BEA696FBD}"/>
              </a:ext>
            </a:extLst>
          </p:cNvPr>
          <p:cNvPicPr>
            <a:picLocks noChangeAspect="1"/>
          </p:cNvPicPr>
          <p:nvPr/>
        </p:nvPicPr>
        <p:blipFill>
          <a:blip r:embed="rId3"/>
          <a:srcRect l="19961"/>
          <a:stretch/>
        </p:blipFill>
        <p:spPr>
          <a:xfrm>
            <a:off x="5751373" y="1177787"/>
            <a:ext cx="6038920" cy="4502426"/>
          </a:xfrm>
          <a:prstGeom prst="rect">
            <a:avLst/>
          </a:prstGeom>
        </p:spPr>
      </p:pic>
    </p:spTree>
    <p:custDataLst>
      <p:tags r:id="rId1"/>
    </p:custDataLst>
    <p:extLst>
      <p:ext uri="{BB962C8B-B14F-4D97-AF65-F5344CB8AC3E}">
        <p14:creationId xmlns:p14="http://schemas.microsoft.com/office/powerpoint/2010/main" val="4138946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The importance of health screening and consultation</a:t>
            </a:r>
          </a:p>
        </p:txBody>
      </p:sp>
      <p:sp>
        <p:nvSpPr>
          <p:cNvPr id="5" name="TextBox 4">
            <a:extLst>
              <a:ext uri="{FF2B5EF4-FFF2-40B4-BE49-F238E27FC236}">
                <a16:creationId xmlns:a16="http://schemas.microsoft.com/office/drawing/2014/main" id="{67D82C0B-28DB-62DD-4C8C-A143880C2323}"/>
              </a:ext>
            </a:extLst>
          </p:cNvPr>
          <p:cNvSpPr txBox="1"/>
          <p:nvPr/>
        </p:nvSpPr>
        <p:spPr>
          <a:xfrm>
            <a:off x="701749" y="1538739"/>
            <a:ext cx="7019512" cy="3780522"/>
          </a:xfrm>
          <a:prstGeom prst="rect">
            <a:avLst/>
          </a:prstGeom>
          <a:noFill/>
        </p:spPr>
        <p:txBody>
          <a:bodyPr wrap="square">
            <a:spAutoFit/>
          </a:bodyPr>
          <a:lstStyle/>
          <a:p>
            <a:pPr algn="l">
              <a:lnSpc>
                <a:spcPct val="150000"/>
              </a:lnSpc>
            </a:pPr>
            <a:r>
              <a:rPr lang="en-US" sz="1800" dirty="0">
                <a:solidFill>
                  <a:schemeClr val="tx1"/>
                </a:solidFill>
              </a:rPr>
              <a:t>Gather information to support </a:t>
            </a:r>
            <a:r>
              <a:rPr lang="en-US" sz="1800" b="1" dirty="0">
                <a:solidFill>
                  <a:schemeClr val="tx1"/>
                </a:solidFill>
              </a:rPr>
              <a:t>decision making</a:t>
            </a:r>
            <a:r>
              <a:rPr lang="en-US" sz="1800" dirty="0">
                <a:solidFill>
                  <a:schemeClr val="tx1"/>
                </a:solidFill>
              </a:rPr>
              <a:t>.</a:t>
            </a:r>
          </a:p>
          <a:p>
            <a:pPr marL="342900" indent="-342900" algn="l">
              <a:lnSpc>
                <a:spcPct val="150000"/>
              </a:lnSpc>
              <a:buFont typeface="Arial" panose="020B0604020202020204" pitchFamily="34" charset="0"/>
              <a:buChar char="•"/>
            </a:pPr>
            <a:r>
              <a:rPr lang="en-US" sz="1800" dirty="0">
                <a:solidFill>
                  <a:schemeClr val="tx1"/>
                </a:solidFill>
              </a:rPr>
              <a:t>Are they ready to participate in exercise? </a:t>
            </a:r>
          </a:p>
          <a:p>
            <a:pPr marL="342900" indent="-342900" algn="l">
              <a:lnSpc>
                <a:spcPct val="150000"/>
              </a:lnSpc>
              <a:buFont typeface="Arial" panose="020B0604020202020204" pitchFamily="34" charset="0"/>
              <a:buChar char="•"/>
            </a:pPr>
            <a:r>
              <a:rPr lang="en-US" sz="1800" dirty="0">
                <a:solidFill>
                  <a:schemeClr val="tx1"/>
                </a:solidFill>
              </a:rPr>
              <a:t>Are their needs within scope of practice?</a:t>
            </a:r>
          </a:p>
          <a:p>
            <a:pPr marL="342900" indent="-342900" algn="l">
              <a:lnSpc>
                <a:spcPct val="150000"/>
              </a:lnSpc>
              <a:buFont typeface="Arial" panose="020B0604020202020204" pitchFamily="34" charset="0"/>
              <a:buChar char="•"/>
            </a:pPr>
            <a:r>
              <a:rPr lang="en-US" sz="1800" dirty="0">
                <a:solidFill>
                  <a:schemeClr val="tx1"/>
                </a:solidFill>
              </a:rPr>
              <a:t>Do you have the skills and knowledge to adapt to meet their needs? </a:t>
            </a:r>
          </a:p>
          <a:p>
            <a:pPr marL="342900" indent="-342900" algn="l">
              <a:lnSpc>
                <a:spcPct val="150000"/>
              </a:lnSpc>
              <a:buFont typeface="Arial" panose="020B0604020202020204" pitchFamily="34" charset="0"/>
              <a:buChar char="•"/>
            </a:pPr>
            <a:r>
              <a:rPr lang="en-US" sz="1800" dirty="0">
                <a:solidFill>
                  <a:schemeClr val="tx1"/>
                </a:solidFill>
              </a:rPr>
              <a:t>Do they need to delay or defer exercise? </a:t>
            </a:r>
          </a:p>
          <a:p>
            <a:pPr marL="342900" indent="-342900" algn="l">
              <a:lnSpc>
                <a:spcPct val="150000"/>
              </a:lnSpc>
              <a:buFont typeface="Arial" panose="020B0604020202020204" pitchFamily="34" charset="0"/>
              <a:buChar char="•"/>
            </a:pPr>
            <a:r>
              <a:rPr lang="en-US" sz="1800" dirty="0">
                <a:solidFill>
                  <a:schemeClr val="tx1"/>
                </a:solidFill>
              </a:rPr>
              <a:t>Do they need to be signposted to other professionals?</a:t>
            </a:r>
          </a:p>
          <a:p>
            <a:pPr marL="342900" indent="-342900" algn="l">
              <a:lnSpc>
                <a:spcPct val="150000"/>
              </a:lnSpc>
              <a:buFont typeface="Arial" panose="020B0604020202020204" pitchFamily="34" charset="0"/>
              <a:buChar char="•"/>
            </a:pPr>
            <a:r>
              <a:rPr lang="en-US" sz="1800" dirty="0">
                <a:solidFill>
                  <a:schemeClr val="tx1"/>
                </a:solidFill>
              </a:rPr>
              <a:t>Are there any contraindications?</a:t>
            </a:r>
          </a:p>
          <a:p>
            <a:pPr marL="342900" indent="-342900" algn="l">
              <a:lnSpc>
                <a:spcPct val="150000"/>
              </a:lnSpc>
              <a:buFont typeface="Arial" panose="020B0604020202020204" pitchFamily="34" charset="0"/>
              <a:buChar char="•"/>
            </a:pPr>
            <a:r>
              <a:rPr lang="en-US" sz="1800" dirty="0">
                <a:solidFill>
                  <a:schemeClr val="tx1"/>
                </a:solidFill>
              </a:rPr>
              <a:t>Do they need clinically supervised exercise?</a:t>
            </a:r>
          </a:p>
        </p:txBody>
      </p:sp>
      <p:sp>
        <p:nvSpPr>
          <p:cNvPr id="6" name="Rectangle 5">
            <a:extLst>
              <a:ext uri="{FF2B5EF4-FFF2-40B4-BE49-F238E27FC236}">
                <a16:creationId xmlns:a16="http://schemas.microsoft.com/office/drawing/2014/main" id="{FAFB7C30-8B80-5242-3B29-AF9DB1CCB5FA}"/>
              </a:ext>
            </a:extLst>
          </p:cNvPr>
          <p:cNvSpPr/>
          <p:nvPr/>
        </p:nvSpPr>
        <p:spPr>
          <a:xfrm>
            <a:off x="8153255" y="2151821"/>
            <a:ext cx="3110948" cy="2554357"/>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Risk stratification and risk management </a:t>
            </a:r>
          </a:p>
        </p:txBody>
      </p:sp>
    </p:spTree>
    <p:custDataLst>
      <p:tags r:id="rId1"/>
    </p:custDataLst>
    <p:extLst>
      <p:ext uri="{BB962C8B-B14F-4D97-AF65-F5344CB8AC3E}">
        <p14:creationId xmlns:p14="http://schemas.microsoft.com/office/powerpoint/2010/main" val="4249094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Essential information to gather </a:t>
            </a:r>
          </a:p>
        </p:txBody>
      </p:sp>
      <p:sp>
        <p:nvSpPr>
          <p:cNvPr id="6" name="TextBox 5">
            <a:extLst>
              <a:ext uri="{FF2B5EF4-FFF2-40B4-BE49-F238E27FC236}">
                <a16:creationId xmlns:a16="http://schemas.microsoft.com/office/drawing/2014/main" id="{4CA90C50-949A-9ECD-6B46-E6B810007180}"/>
              </a:ext>
            </a:extLst>
          </p:cNvPr>
          <p:cNvSpPr txBox="1"/>
          <p:nvPr/>
        </p:nvSpPr>
        <p:spPr>
          <a:xfrm>
            <a:off x="701749" y="1485477"/>
            <a:ext cx="6097656" cy="4539704"/>
          </a:xfrm>
          <a:prstGeom prst="rect">
            <a:avLst/>
          </a:prstGeom>
          <a:noFill/>
        </p:spPr>
        <p:txBody>
          <a:bodyPr wrap="square">
            <a:spAutoFit/>
          </a:bodyPr>
          <a:lstStyle/>
          <a:p>
            <a:pPr marL="342900" lvl="0" indent="-342900" algn="l">
              <a:spcBef>
                <a:spcPts val="600"/>
              </a:spcBef>
              <a:buFont typeface="Arial" panose="020B0604020202020204" pitchFamily="34" charset="0"/>
              <a:buChar char="•"/>
            </a:pPr>
            <a:r>
              <a:rPr lang="en-GB" sz="1800" dirty="0">
                <a:solidFill>
                  <a:srgbClr val="000000"/>
                </a:solidFill>
                <a:effectLst/>
                <a:uFill>
                  <a:solidFill>
                    <a:srgbClr val="000000"/>
                  </a:solidFill>
                </a:uFill>
                <a:latin typeface="Arial" panose="020B0604020202020204" pitchFamily="34" charset="0"/>
                <a:ea typeface="Arial Unicode MS"/>
                <a:cs typeface="Arial Unicode MS"/>
              </a:rPr>
              <a:t>Age and sex. </a:t>
            </a:r>
          </a:p>
          <a:p>
            <a:pPr marL="342900" lvl="0" indent="-342900" algn="l">
              <a:spcBef>
                <a:spcPts val="600"/>
              </a:spcBef>
              <a:buFont typeface="Arial" panose="020B0604020202020204" pitchFamily="34" charset="0"/>
              <a:buChar char="•"/>
            </a:pPr>
            <a:r>
              <a:rPr lang="en-GB" sz="1800" dirty="0">
                <a:solidFill>
                  <a:srgbClr val="000000"/>
                </a:solidFill>
                <a:effectLst/>
                <a:uFill>
                  <a:solidFill>
                    <a:srgbClr val="000000"/>
                  </a:solidFill>
                </a:uFill>
                <a:latin typeface="Arial" panose="020B0604020202020204" pitchFamily="34" charset="0"/>
                <a:ea typeface="Arial Unicode MS"/>
                <a:cs typeface="Arial Unicode MS"/>
              </a:rPr>
              <a:t>Relevant health history.</a:t>
            </a:r>
          </a:p>
          <a:p>
            <a:pPr marL="342900" lvl="0" indent="-342900" algn="l">
              <a:spcBef>
                <a:spcPts val="600"/>
              </a:spcBef>
              <a:buFont typeface="Arial" panose="020B0604020202020204" pitchFamily="34" charset="0"/>
              <a:buChar char="•"/>
            </a:pPr>
            <a:r>
              <a:rPr lang="en-GB" sz="1800" dirty="0">
                <a:solidFill>
                  <a:srgbClr val="000000"/>
                </a:solidFill>
                <a:effectLst/>
                <a:uFill>
                  <a:solidFill>
                    <a:srgbClr val="000000"/>
                  </a:solidFill>
                </a:uFill>
                <a:latin typeface="Arial" panose="020B0604020202020204" pitchFamily="34" charset="0"/>
                <a:ea typeface="Arial Unicode MS"/>
                <a:cs typeface="Arial Unicode MS"/>
              </a:rPr>
              <a:t>Current health status.</a:t>
            </a:r>
          </a:p>
          <a:p>
            <a:pPr marL="800100" lvl="1" indent="-342900">
              <a:spcBef>
                <a:spcPts val="600"/>
              </a:spcBef>
              <a:buFont typeface="Courier New" panose="02070309020205020404" pitchFamily="49" charset="0"/>
              <a:buChar char="o"/>
            </a:pPr>
            <a:r>
              <a:rPr lang="en-GB" dirty="0">
                <a:solidFill>
                  <a:srgbClr val="000000"/>
                </a:solidFill>
                <a:effectLst/>
                <a:uFill>
                  <a:solidFill>
                    <a:srgbClr val="000000"/>
                  </a:solidFill>
                </a:uFill>
                <a:latin typeface="Arial" panose="020B0604020202020204" pitchFamily="34" charset="0"/>
                <a:ea typeface="Arial Unicode MS"/>
                <a:cs typeface="Arial Unicode MS"/>
              </a:rPr>
              <a:t>CVD risk factors.</a:t>
            </a:r>
          </a:p>
          <a:p>
            <a:pPr marL="800100" lvl="1" indent="-342900">
              <a:spcBef>
                <a:spcPts val="600"/>
              </a:spcBef>
              <a:buFont typeface="Courier New" panose="02070309020205020404" pitchFamily="49" charset="0"/>
              <a:buChar char="o"/>
            </a:pPr>
            <a:r>
              <a:rPr lang="en-GB" dirty="0">
                <a:solidFill>
                  <a:srgbClr val="000000"/>
                </a:solidFill>
                <a:effectLst/>
                <a:uFill>
                  <a:solidFill>
                    <a:srgbClr val="000000"/>
                  </a:solidFill>
                </a:uFill>
                <a:latin typeface="Arial" panose="020B0604020202020204" pitchFamily="34" charset="0"/>
                <a:ea typeface="Arial Unicode MS"/>
                <a:cs typeface="Arial Unicode MS"/>
              </a:rPr>
              <a:t>Medical conditions and medications.</a:t>
            </a:r>
          </a:p>
          <a:p>
            <a:pPr marL="800100" lvl="1" indent="-342900">
              <a:spcBef>
                <a:spcPts val="600"/>
              </a:spcBef>
              <a:buFont typeface="Courier New" panose="02070309020205020404" pitchFamily="49" charset="0"/>
              <a:buChar char="o"/>
            </a:pPr>
            <a:r>
              <a:rPr lang="en-GB" dirty="0">
                <a:solidFill>
                  <a:srgbClr val="000000"/>
                </a:solidFill>
                <a:effectLst/>
                <a:uFill>
                  <a:solidFill>
                    <a:srgbClr val="000000"/>
                  </a:solidFill>
                </a:uFill>
                <a:latin typeface="Arial" panose="020B0604020202020204" pitchFamily="34" charset="0"/>
                <a:ea typeface="Arial Unicode MS"/>
                <a:cs typeface="Arial Unicode MS"/>
              </a:rPr>
              <a:t>Past and present injuries.</a:t>
            </a:r>
          </a:p>
          <a:p>
            <a:pPr marL="800100" lvl="1" indent="-342900">
              <a:spcBef>
                <a:spcPts val="600"/>
              </a:spcBef>
              <a:buFont typeface="Courier New" panose="02070309020205020404" pitchFamily="49" charset="0"/>
              <a:buChar char="o"/>
            </a:pPr>
            <a:r>
              <a:rPr lang="en-GB" dirty="0">
                <a:solidFill>
                  <a:srgbClr val="000000"/>
                </a:solidFill>
                <a:uFill>
                  <a:solidFill>
                    <a:srgbClr val="000000"/>
                  </a:solidFill>
                </a:uFill>
                <a:latin typeface="Arial" panose="020B0604020202020204" pitchFamily="34" charset="0"/>
                <a:ea typeface="Arial Unicode MS"/>
                <a:cs typeface="Arial Unicode MS"/>
              </a:rPr>
              <a:t>Lifestyle behaviours.</a:t>
            </a:r>
            <a:endParaRPr lang="en-GB" dirty="0">
              <a:solidFill>
                <a:srgbClr val="000000"/>
              </a:solidFill>
              <a:effectLst/>
              <a:uFill>
                <a:solidFill>
                  <a:srgbClr val="000000"/>
                </a:solidFill>
              </a:uFill>
              <a:latin typeface="Arial" panose="020B0604020202020204" pitchFamily="34" charset="0"/>
              <a:ea typeface="Arial Unicode MS"/>
              <a:cs typeface="Arial Unicode MS"/>
            </a:endParaRPr>
          </a:p>
          <a:p>
            <a:pPr marL="342900" lvl="0" indent="-342900" algn="l">
              <a:spcBef>
                <a:spcPts val="600"/>
              </a:spcBef>
              <a:buFont typeface="Arial" panose="020B0604020202020204" pitchFamily="34" charset="0"/>
              <a:buChar char="•"/>
            </a:pPr>
            <a:r>
              <a:rPr lang="en-GB" sz="1800" dirty="0">
                <a:solidFill>
                  <a:srgbClr val="000000"/>
                </a:solidFill>
                <a:effectLst/>
                <a:uFill>
                  <a:solidFill>
                    <a:srgbClr val="000000"/>
                  </a:solidFill>
                </a:uFill>
                <a:latin typeface="Arial" panose="020B0604020202020204" pitchFamily="34" charset="0"/>
                <a:ea typeface="Arial Unicode MS"/>
                <a:cs typeface="Arial Unicode MS"/>
              </a:rPr>
              <a:t>Impairments and disabilities. </a:t>
            </a:r>
          </a:p>
          <a:p>
            <a:pPr marL="342900" lvl="0" indent="-342900" algn="l">
              <a:spcBef>
                <a:spcPts val="600"/>
              </a:spcBef>
              <a:buFont typeface="Arial" panose="020B0604020202020204" pitchFamily="34" charset="0"/>
              <a:buChar char="•"/>
            </a:pPr>
            <a:r>
              <a:rPr lang="en-GB" sz="1800" dirty="0">
                <a:solidFill>
                  <a:srgbClr val="000000"/>
                </a:solidFill>
                <a:effectLst/>
                <a:uFill>
                  <a:solidFill>
                    <a:srgbClr val="000000"/>
                  </a:solidFill>
                </a:uFill>
                <a:latin typeface="Arial" panose="020B0604020202020204" pitchFamily="34" charset="0"/>
                <a:ea typeface="Arial Unicode MS"/>
                <a:cs typeface="Arial Unicode MS"/>
              </a:rPr>
              <a:t>Past and current activity levels or physical inactivity, including time spent on sedentary behaviours. </a:t>
            </a:r>
          </a:p>
          <a:p>
            <a:pPr marL="800100" lvl="1" indent="-342900">
              <a:spcBef>
                <a:spcPts val="600"/>
              </a:spcBef>
              <a:buFont typeface="Courier New" panose="02070309020205020404" pitchFamily="49" charset="0"/>
              <a:buChar char="o"/>
            </a:pPr>
            <a:r>
              <a:rPr lang="en-GB" dirty="0">
                <a:solidFill>
                  <a:srgbClr val="000000"/>
                </a:solidFill>
                <a:effectLst/>
                <a:uFill>
                  <a:solidFill>
                    <a:srgbClr val="000000"/>
                  </a:solidFill>
                </a:uFill>
                <a:latin typeface="Arial" panose="020B0604020202020204" pitchFamily="34" charset="0"/>
                <a:ea typeface="Arial Unicode MS"/>
                <a:cs typeface="Arial Unicode MS"/>
              </a:rPr>
              <a:t>Activity experience and preferences. </a:t>
            </a:r>
          </a:p>
          <a:p>
            <a:pPr marL="342900" lvl="0" indent="-342900" algn="l">
              <a:spcBef>
                <a:spcPts val="600"/>
              </a:spcBef>
              <a:buFont typeface="Arial" panose="020B0604020202020204" pitchFamily="34" charset="0"/>
              <a:buChar char="•"/>
            </a:pPr>
            <a:r>
              <a:rPr lang="en-GB" sz="1800" dirty="0">
                <a:solidFill>
                  <a:srgbClr val="000000"/>
                </a:solidFill>
                <a:effectLst/>
                <a:uFill>
                  <a:solidFill>
                    <a:srgbClr val="000000"/>
                  </a:solidFill>
                </a:uFill>
                <a:latin typeface="Arial" panose="020B0604020202020204" pitchFamily="34" charset="0"/>
                <a:ea typeface="Arial Unicode MS"/>
                <a:cs typeface="Arial Unicode MS"/>
              </a:rPr>
              <a:t>Reasons for attending – goals, aims. </a:t>
            </a:r>
          </a:p>
          <a:p>
            <a:pPr marL="342900" lvl="0" indent="-342900" algn="l">
              <a:spcBef>
                <a:spcPts val="600"/>
              </a:spcBef>
              <a:buFont typeface="Arial" panose="020B0604020202020204" pitchFamily="34" charset="0"/>
              <a:buChar char="•"/>
            </a:pPr>
            <a:r>
              <a:rPr lang="en-GB" sz="1800" dirty="0">
                <a:solidFill>
                  <a:srgbClr val="000000"/>
                </a:solidFill>
                <a:effectLst/>
                <a:uFill>
                  <a:solidFill>
                    <a:srgbClr val="000000"/>
                  </a:solidFill>
                </a:uFill>
                <a:latin typeface="Arial" panose="020B0604020202020204" pitchFamily="34" charset="0"/>
                <a:ea typeface="Arial Unicode MS"/>
                <a:cs typeface="Arial Unicode MS"/>
              </a:rPr>
              <a:t>Barriers and motivators etc. </a:t>
            </a:r>
          </a:p>
        </p:txBody>
      </p:sp>
      <p:sp>
        <p:nvSpPr>
          <p:cNvPr id="7" name="Rectangle 6">
            <a:extLst>
              <a:ext uri="{FF2B5EF4-FFF2-40B4-BE49-F238E27FC236}">
                <a16:creationId xmlns:a16="http://schemas.microsoft.com/office/drawing/2014/main" id="{A8AC5127-6AEC-76E7-AF96-97DBAE9DE32E}"/>
              </a:ext>
            </a:extLst>
          </p:cNvPr>
          <p:cNvSpPr/>
          <p:nvPr/>
        </p:nvSpPr>
        <p:spPr>
          <a:xfrm>
            <a:off x="7057880" y="1690576"/>
            <a:ext cx="4432371" cy="3294821"/>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lvl="1"/>
            <a:r>
              <a:rPr lang="en-GB" dirty="0"/>
              <a:t>What does this information tell us?</a:t>
            </a:r>
          </a:p>
          <a:p>
            <a:pPr lvl="1"/>
            <a:endParaRPr lang="en-GB" dirty="0"/>
          </a:p>
          <a:p>
            <a:pPr lvl="1"/>
            <a:r>
              <a:rPr lang="en-GB" dirty="0"/>
              <a:t>How can this information be used? </a:t>
            </a:r>
          </a:p>
          <a:p>
            <a:pPr lvl="1"/>
            <a:endParaRPr lang="en-GB" dirty="0"/>
          </a:p>
        </p:txBody>
      </p:sp>
    </p:spTree>
    <p:custDataLst>
      <p:tags r:id="rId1"/>
    </p:custDataLst>
    <p:extLst>
      <p:ext uri="{BB962C8B-B14F-4D97-AF65-F5344CB8AC3E}">
        <p14:creationId xmlns:p14="http://schemas.microsoft.com/office/powerpoint/2010/main" val="3860648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23247-9EC7-B0E3-6534-9B03581ECCA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5059A2-7DC2-BA9E-E8D5-ABFE8F3A2ABA}"/>
              </a:ext>
            </a:extLst>
          </p:cNvPr>
          <p:cNvSpPr>
            <a:spLocks noGrp="1"/>
          </p:cNvSpPr>
          <p:nvPr>
            <p:ph type="body" sz="quarter" idx="11"/>
          </p:nvPr>
        </p:nvSpPr>
        <p:spPr/>
        <p:txBody>
          <a:bodyPr/>
          <a:lstStyle/>
          <a:p>
            <a:r>
              <a:rPr lang="en-US" dirty="0"/>
              <a:t>How can this information be gathered</a:t>
            </a:r>
          </a:p>
        </p:txBody>
      </p:sp>
      <p:sp>
        <p:nvSpPr>
          <p:cNvPr id="7" name="TextBox 6">
            <a:extLst>
              <a:ext uri="{FF2B5EF4-FFF2-40B4-BE49-F238E27FC236}">
                <a16:creationId xmlns:a16="http://schemas.microsoft.com/office/drawing/2014/main" id="{EAC9E55B-7467-0B53-12C2-CA64A5C5A43B}"/>
              </a:ext>
            </a:extLst>
          </p:cNvPr>
          <p:cNvSpPr txBox="1"/>
          <p:nvPr/>
        </p:nvSpPr>
        <p:spPr>
          <a:xfrm>
            <a:off x="701749" y="1617558"/>
            <a:ext cx="6215886" cy="2534027"/>
          </a:xfrm>
          <a:prstGeom prst="rect">
            <a:avLst/>
          </a:prstGeom>
          <a:noFill/>
        </p:spPr>
        <p:txBody>
          <a:bodyPr wrap="square">
            <a:spAutoFit/>
          </a:bodyPr>
          <a:lstStyle/>
          <a:p>
            <a:pPr marL="342900" indent="-342900" algn="l">
              <a:lnSpc>
                <a:spcPct val="150000"/>
              </a:lnSpc>
              <a:buFont typeface="Arial" panose="020B0604020202020204" pitchFamily="34" charset="0"/>
              <a:buChar char="•"/>
            </a:pPr>
            <a:r>
              <a:rPr lang="en-GB" sz="1800" dirty="0">
                <a:solidFill>
                  <a:schemeClr val="tx1"/>
                </a:solidFill>
              </a:rPr>
              <a:t>Consultation </a:t>
            </a:r>
          </a:p>
          <a:p>
            <a:pPr marL="342900" indent="-342900" algn="l">
              <a:lnSpc>
                <a:spcPct val="150000"/>
              </a:lnSpc>
              <a:buFont typeface="Arial" panose="020B0604020202020204" pitchFamily="34" charset="0"/>
              <a:buChar char="•"/>
            </a:pPr>
            <a:r>
              <a:rPr lang="en-GB" sz="1800" dirty="0">
                <a:solidFill>
                  <a:schemeClr val="tx1"/>
                </a:solidFill>
              </a:rPr>
              <a:t>PAR-Q+</a:t>
            </a:r>
          </a:p>
          <a:p>
            <a:pPr marL="342900" indent="-342900" algn="l">
              <a:lnSpc>
                <a:spcPct val="150000"/>
              </a:lnSpc>
              <a:buFont typeface="Arial" panose="020B0604020202020204" pitchFamily="34" charset="0"/>
              <a:buChar char="•"/>
            </a:pPr>
            <a:r>
              <a:rPr lang="en-GB" sz="1800" dirty="0" err="1">
                <a:solidFill>
                  <a:schemeClr val="tx1"/>
                </a:solidFill>
              </a:rPr>
              <a:t>ePARmed</a:t>
            </a:r>
            <a:r>
              <a:rPr lang="en-GB" sz="1800" dirty="0">
                <a:solidFill>
                  <a:schemeClr val="tx1"/>
                </a:solidFill>
              </a:rPr>
              <a:t>-X+</a:t>
            </a:r>
          </a:p>
          <a:p>
            <a:pPr marL="342900" indent="-342900" algn="l">
              <a:lnSpc>
                <a:spcPct val="150000"/>
              </a:lnSpc>
              <a:buFont typeface="Arial" panose="020B0604020202020204" pitchFamily="34" charset="0"/>
              <a:buChar char="•"/>
            </a:pPr>
            <a:r>
              <a:rPr lang="en-GB" sz="1800" dirty="0">
                <a:solidFill>
                  <a:schemeClr val="tx1"/>
                </a:solidFill>
              </a:rPr>
              <a:t>Verbal screening checks</a:t>
            </a:r>
          </a:p>
          <a:p>
            <a:pPr marL="342900" indent="-342900" algn="l">
              <a:lnSpc>
                <a:spcPct val="150000"/>
              </a:lnSpc>
              <a:buFont typeface="Arial" panose="020B0604020202020204" pitchFamily="34" charset="0"/>
              <a:buChar char="•"/>
            </a:pPr>
            <a:r>
              <a:rPr lang="en-GB" sz="1800" dirty="0">
                <a:solidFill>
                  <a:schemeClr val="tx1"/>
                </a:solidFill>
              </a:rPr>
              <a:t>Transfer records – from health professionals </a:t>
            </a:r>
          </a:p>
          <a:p>
            <a:pPr marL="342900" indent="-342900">
              <a:lnSpc>
                <a:spcPct val="150000"/>
              </a:lnSpc>
              <a:buFont typeface="Arial" panose="020B0604020202020204" pitchFamily="34" charset="0"/>
              <a:buChar char="•"/>
            </a:pPr>
            <a:r>
              <a:rPr lang="en-GB" dirty="0"/>
              <a:t>H</a:t>
            </a:r>
            <a:r>
              <a:rPr lang="en-GB" sz="1800" dirty="0">
                <a:solidFill>
                  <a:schemeClr val="tx1"/>
                </a:solidFill>
              </a:rPr>
              <a:t>ealth and functional assessments</a:t>
            </a:r>
          </a:p>
        </p:txBody>
      </p:sp>
      <p:sp>
        <p:nvSpPr>
          <p:cNvPr id="3" name="Rectangle 2">
            <a:extLst>
              <a:ext uri="{FF2B5EF4-FFF2-40B4-BE49-F238E27FC236}">
                <a16:creationId xmlns:a16="http://schemas.microsoft.com/office/drawing/2014/main" id="{F9A46372-FEFF-7F93-A10B-20AE63169AA7}"/>
              </a:ext>
            </a:extLst>
          </p:cNvPr>
          <p:cNvSpPr/>
          <p:nvPr/>
        </p:nvSpPr>
        <p:spPr>
          <a:xfrm>
            <a:off x="7570460" y="1690576"/>
            <a:ext cx="3707295" cy="3551069"/>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u="sng" dirty="0"/>
              <a:t>Independent activity: </a:t>
            </a:r>
          </a:p>
          <a:p>
            <a:pPr algn="ctr"/>
            <a:endParaRPr lang="en-GB" dirty="0"/>
          </a:p>
          <a:p>
            <a:pPr marL="342900" indent="-342900" algn="ctr">
              <a:buFont typeface="+mj-lt"/>
              <a:buAutoNum type="arabicPeriod"/>
            </a:pPr>
            <a:r>
              <a:rPr lang="en-GB" dirty="0"/>
              <a:t>Complete the PAR-Q+ and </a:t>
            </a:r>
            <a:r>
              <a:rPr lang="en-GB" dirty="0" err="1"/>
              <a:t>ePARmed</a:t>
            </a:r>
            <a:r>
              <a:rPr lang="en-GB" dirty="0"/>
              <a:t>-x+ screening forms online (official website).</a:t>
            </a:r>
          </a:p>
          <a:p>
            <a:pPr marL="342900" indent="-342900" algn="ctr">
              <a:buFont typeface="+mj-lt"/>
              <a:buAutoNum type="arabicPeriod"/>
            </a:pPr>
            <a:r>
              <a:rPr lang="en-GB" dirty="0"/>
              <a:t>Discuss with peers.</a:t>
            </a:r>
          </a:p>
          <a:p>
            <a:pPr algn="ctr"/>
            <a:endParaRPr lang="en-GB" dirty="0"/>
          </a:p>
          <a:p>
            <a:pPr algn="ctr"/>
            <a:r>
              <a:rPr lang="en-GB" dirty="0"/>
              <a:t>Source: https://eparmedx.com/</a:t>
            </a:r>
          </a:p>
        </p:txBody>
      </p:sp>
    </p:spTree>
    <p:custDataLst>
      <p:tags r:id="rId1"/>
    </p:custDataLst>
    <p:extLst>
      <p:ext uri="{BB962C8B-B14F-4D97-AF65-F5344CB8AC3E}">
        <p14:creationId xmlns:p14="http://schemas.microsoft.com/office/powerpoint/2010/main" val="2488433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Using information – assess risks of participation </a:t>
            </a:r>
          </a:p>
        </p:txBody>
      </p:sp>
      <p:sp>
        <p:nvSpPr>
          <p:cNvPr id="5" name="TextBox 4">
            <a:extLst>
              <a:ext uri="{FF2B5EF4-FFF2-40B4-BE49-F238E27FC236}">
                <a16:creationId xmlns:a16="http://schemas.microsoft.com/office/drawing/2014/main" id="{B009E408-59FD-D794-B5BE-18530A534AF6}"/>
              </a:ext>
            </a:extLst>
          </p:cNvPr>
          <p:cNvSpPr txBox="1"/>
          <p:nvPr/>
        </p:nvSpPr>
        <p:spPr>
          <a:xfrm>
            <a:off x="701749" y="1637810"/>
            <a:ext cx="7376221" cy="2949525"/>
          </a:xfrm>
          <a:prstGeom prst="rect">
            <a:avLst/>
          </a:prstGeom>
          <a:noFill/>
        </p:spPr>
        <p:txBody>
          <a:bodyPr wrap="square">
            <a:spAutoFit/>
          </a:bodyPr>
          <a:lstStyle/>
          <a:p>
            <a:pPr algn="l">
              <a:lnSpc>
                <a:spcPct val="150000"/>
              </a:lnSpc>
              <a:buFontTx/>
              <a:buNone/>
            </a:pP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Risks are higher for people who: </a:t>
            </a:r>
          </a:p>
          <a:p>
            <a:pPr marL="285750" indent="-285750" algn="l">
              <a:lnSpc>
                <a:spcPct val="150000"/>
              </a:lnSpc>
              <a:buFont typeface="Arial" panose="020B0604020202020204" pitchFamily="34" charset="0"/>
              <a:buChar char="•"/>
            </a:pP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are sedentary and </a:t>
            </a:r>
            <a:r>
              <a:rPr lang="en-GB" altLang="en-US" sz="1800" b="1"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inactive</a:t>
            </a: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a:t>
            </a:r>
          </a:p>
          <a:p>
            <a:pPr marL="285750" indent="-285750" algn="l">
              <a:lnSpc>
                <a:spcPct val="150000"/>
              </a:lnSpc>
              <a:buFont typeface="Arial" panose="020B0604020202020204" pitchFamily="34" charset="0"/>
              <a:buChar char="•"/>
            </a:pP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are</a:t>
            </a:r>
            <a:r>
              <a:rPr lang="en-GB" altLang="en-US" sz="1800" b="1"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 not sufficiently active </a:t>
            </a: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(do not meet PA guidelines).</a:t>
            </a:r>
          </a:p>
          <a:p>
            <a:pPr marL="285750" indent="-285750" algn="l">
              <a:lnSpc>
                <a:spcPct val="150000"/>
              </a:lnSpc>
              <a:buFont typeface="Arial" panose="020B0604020202020204" pitchFamily="34" charset="0"/>
              <a:buChar char="•"/>
            </a:pPr>
            <a:r>
              <a:rPr lang="en-GB" altLang="en-US" dirty="0">
                <a:latin typeface="Arial" panose="020B0604020202020204" pitchFamily="34" charset="0"/>
                <a:ea typeface="ＭＳ Ｐゴシック" panose="020B0600070205080204" pitchFamily="34" charset="-128"/>
                <a:cs typeface="Arial" panose="020B0604020202020204" pitchFamily="34" charset="0"/>
              </a:rPr>
              <a:t>are</a:t>
            </a:r>
            <a:r>
              <a:rPr lang="en-GB" altLang="en-US" b="1" dirty="0">
                <a:latin typeface="Arial" panose="020B0604020202020204" pitchFamily="34" charset="0"/>
                <a:ea typeface="ＭＳ Ｐゴシック" panose="020B0600070205080204" pitchFamily="34" charset="-128"/>
                <a:cs typeface="Arial" panose="020B0604020202020204" pitchFamily="34" charset="0"/>
              </a:rPr>
              <a:t> d</a:t>
            </a:r>
            <a:r>
              <a:rPr lang="en-GB" altLang="en-US" sz="1800" b="1"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econditioned.</a:t>
            </a:r>
          </a:p>
          <a:p>
            <a:pPr marL="285750" indent="-285750" algn="l">
              <a:lnSpc>
                <a:spcPct val="150000"/>
              </a:lnSpc>
              <a:buFont typeface="Arial" panose="020B0604020202020204" pitchFamily="34" charset="0"/>
              <a:buChar char="•"/>
            </a:pP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are unused to exercise.</a:t>
            </a:r>
          </a:p>
          <a:p>
            <a:pPr marL="285750" indent="-285750" algn="l">
              <a:lnSpc>
                <a:spcPct val="150000"/>
              </a:lnSpc>
              <a:buFont typeface="Arial" panose="020B0604020202020204" pitchFamily="34" charset="0"/>
              <a:buChar char="•"/>
            </a:pP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have diagnosed </a:t>
            </a:r>
            <a:r>
              <a:rPr lang="en-GB" altLang="en-US" sz="1800" b="1"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health conditions</a:t>
            </a: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 e.g. hypertension, angina etc.</a:t>
            </a:r>
          </a:p>
          <a:p>
            <a:pPr marL="285750" indent="-285750" algn="l">
              <a:lnSpc>
                <a:spcPct val="150000"/>
              </a:lnSpc>
              <a:buFont typeface="Arial" panose="020B0604020202020204" pitchFamily="34" charset="0"/>
              <a:buChar char="•"/>
            </a:pP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have </a:t>
            </a:r>
            <a:r>
              <a:rPr lang="en-GB" altLang="en-US" sz="1800" b="1"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contraindication</a:t>
            </a: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s, e.g. unstable or uncontrolled conditions.</a:t>
            </a:r>
            <a:endParaRPr lang="en-GB" sz="1800" dirty="0"/>
          </a:p>
        </p:txBody>
      </p:sp>
      <p:sp>
        <p:nvSpPr>
          <p:cNvPr id="6" name="Rectangle 5">
            <a:extLst>
              <a:ext uri="{FF2B5EF4-FFF2-40B4-BE49-F238E27FC236}">
                <a16:creationId xmlns:a16="http://schemas.microsoft.com/office/drawing/2014/main" id="{421715B0-C665-A7A4-7725-EEC40CEC92A8}"/>
              </a:ext>
            </a:extLst>
          </p:cNvPr>
          <p:cNvSpPr/>
          <p:nvPr/>
        </p:nvSpPr>
        <p:spPr>
          <a:xfrm>
            <a:off x="8077970" y="1785698"/>
            <a:ext cx="3309731" cy="2653748"/>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What are some of the risks of participation? </a:t>
            </a:r>
          </a:p>
        </p:txBody>
      </p:sp>
    </p:spTree>
    <p:custDataLst>
      <p:tags r:id="rId1"/>
    </p:custDataLst>
    <p:extLst>
      <p:ext uri="{BB962C8B-B14F-4D97-AF65-F5344CB8AC3E}">
        <p14:creationId xmlns:p14="http://schemas.microsoft.com/office/powerpoint/2010/main" val="4163534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F9142-8F76-F472-0110-B089E4E1DA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14A5B0-1DBB-6A5E-F784-CE85B2E8ABE6}"/>
              </a:ext>
            </a:extLst>
          </p:cNvPr>
          <p:cNvSpPr>
            <a:spLocks noGrp="1"/>
          </p:cNvSpPr>
          <p:nvPr>
            <p:ph type="body" sz="quarter" idx="11"/>
          </p:nvPr>
        </p:nvSpPr>
        <p:spPr/>
        <p:txBody>
          <a:bodyPr/>
          <a:lstStyle/>
          <a:p>
            <a:r>
              <a:rPr lang="en-US" dirty="0"/>
              <a:t>Using information – risks</a:t>
            </a:r>
          </a:p>
        </p:txBody>
      </p:sp>
      <p:sp>
        <p:nvSpPr>
          <p:cNvPr id="5" name="TextBox 4">
            <a:extLst>
              <a:ext uri="{FF2B5EF4-FFF2-40B4-BE49-F238E27FC236}">
                <a16:creationId xmlns:a16="http://schemas.microsoft.com/office/drawing/2014/main" id="{F693060B-D2D2-7AD3-04C8-17CDB21BE6C7}"/>
              </a:ext>
            </a:extLst>
          </p:cNvPr>
          <p:cNvSpPr txBox="1"/>
          <p:nvPr/>
        </p:nvSpPr>
        <p:spPr>
          <a:xfrm>
            <a:off x="701748" y="1690576"/>
            <a:ext cx="5043067" cy="2949525"/>
          </a:xfrm>
          <a:prstGeom prst="rect">
            <a:avLst/>
          </a:prstGeom>
          <a:noFill/>
        </p:spPr>
        <p:txBody>
          <a:bodyPr wrap="square">
            <a:spAutoFit/>
          </a:bodyPr>
          <a:lstStyle/>
          <a:p>
            <a:pPr algn="l">
              <a:lnSpc>
                <a:spcPct val="150000"/>
              </a:lnSpc>
              <a:buFontTx/>
              <a:buNone/>
            </a:pPr>
            <a:r>
              <a:rPr lang="en-GB" altLang="en-US" dirty="0">
                <a:latin typeface="Arial" panose="020B0604020202020204" pitchFamily="34" charset="0"/>
                <a:ea typeface="ＭＳ Ｐゴシック" panose="020B0600070205080204" pitchFamily="34" charset="-128"/>
                <a:cs typeface="Arial" panose="020B0604020202020204" pitchFamily="34" charset="0"/>
              </a:rPr>
              <a:t>Example r</a:t>
            </a:r>
            <a:r>
              <a:rPr lang="en-GB"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isks include:</a:t>
            </a:r>
          </a:p>
          <a:p>
            <a:pPr marL="285750" indent="-285750" algn="l">
              <a:lnSpc>
                <a:spcPct val="150000"/>
              </a:lnSpc>
              <a:buFont typeface="Arial" panose="020B0604020202020204" pitchFamily="34" charset="0"/>
              <a:buChar char="•"/>
            </a:pPr>
            <a:r>
              <a:rPr lang="en-GB" sz="1800" dirty="0">
                <a:latin typeface="Arial" panose="020B0604020202020204" pitchFamily="34" charset="0"/>
                <a:ea typeface="ＭＳ Ｐゴシック" panose="020B0600070205080204" pitchFamily="34" charset="-128"/>
                <a:cs typeface="Arial" panose="020B0604020202020204" pitchFamily="34" charset="0"/>
              </a:rPr>
              <a:t>Strains and sprains</a:t>
            </a:r>
          </a:p>
          <a:p>
            <a:pPr marL="285750" indent="-285750" algn="l">
              <a:lnSpc>
                <a:spcPct val="150000"/>
              </a:lnSpc>
              <a:buFont typeface="Arial" panose="020B0604020202020204" pitchFamily="34" charset="0"/>
              <a:buChar char="•"/>
            </a:pPr>
            <a:r>
              <a:rPr lang="en-GB" dirty="0">
                <a:latin typeface="Arial" panose="020B0604020202020204" pitchFamily="34" charset="0"/>
                <a:ea typeface="ＭＳ Ｐゴシック" panose="020B0600070205080204" pitchFamily="34" charset="-128"/>
                <a:cs typeface="Arial" panose="020B0604020202020204" pitchFamily="34" charset="0"/>
              </a:rPr>
              <a:t>Hypoglycaemia</a:t>
            </a:r>
          </a:p>
          <a:p>
            <a:pPr marL="285750" indent="-285750" algn="l">
              <a:lnSpc>
                <a:spcPct val="150000"/>
              </a:lnSpc>
              <a:buFont typeface="Arial" panose="020B0604020202020204" pitchFamily="34" charset="0"/>
              <a:buChar char="•"/>
            </a:pPr>
            <a:r>
              <a:rPr lang="en-GB" sz="1800" dirty="0">
                <a:latin typeface="Arial" panose="020B0604020202020204" pitchFamily="34" charset="0"/>
                <a:ea typeface="ＭＳ Ｐゴシック" panose="020B0600070205080204" pitchFamily="34" charset="-128"/>
                <a:cs typeface="Arial" panose="020B0604020202020204" pitchFamily="34" charset="0"/>
              </a:rPr>
              <a:t>Cardiac incident </a:t>
            </a:r>
          </a:p>
          <a:p>
            <a:pPr marL="285750" indent="-285750" algn="l">
              <a:lnSpc>
                <a:spcPct val="150000"/>
              </a:lnSpc>
              <a:buFont typeface="Arial" panose="020B0604020202020204" pitchFamily="34" charset="0"/>
              <a:buChar char="•"/>
            </a:pPr>
            <a:r>
              <a:rPr lang="en-GB" dirty="0">
                <a:latin typeface="Arial" panose="020B0604020202020204" pitchFamily="34" charset="0"/>
                <a:ea typeface="ＭＳ Ｐゴシック" panose="020B0600070205080204" pitchFamily="34" charset="-128"/>
                <a:cs typeface="Arial" panose="020B0604020202020204" pitchFamily="34" charset="0"/>
              </a:rPr>
              <a:t>Fainting </a:t>
            </a:r>
          </a:p>
          <a:p>
            <a:pPr marL="285750" indent="-285750" algn="l">
              <a:lnSpc>
                <a:spcPct val="150000"/>
              </a:lnSpc>
              <a:buFont typeface="Arial" panose="020B0604020202020204" pitchFamily="34" charset="0"/>
              <a:buChar char="•"/>
            </a:pPr>
            <a:r>
              <a:rPr lang="en-GB" sz="1800" dirty="0">
                <a:latin typeface="Arial" panose="020B0604020202020204" pitchFamily="34" charset="0"/>
                <a:ea typeface="ＭＳ Ｐゴシック" panose="020B0600070205080204" pitchFamily="34" charset="-128"/>
                <a:cs typeface="Arial" panose="020B0604020202020204" pitchFamily="34" charset="0"/>
              </a:rPr>
              <a:t>Falls </a:t>
            </a:r>
          </a:p>
          <a:p>
            <a:pPr marL="285750" indent="-285750" algn="l">
              <a:lnSpc>
                <a:spcPct val="150000"/>
              </a:lnSpc>
              <a:buFont typeface="Arial" panose="020B0604020202020204" pitchFamily="34" charset="0"/>
              <a:buChar char="•"/>
            </a:pPr>
            <a:r>
              <a:rPr lang="en-GB" dirty="0">
                <a:latin typeface="Arial" panose="020B0604020202020204" pitchFamily="34" charset="0"/>
                <a:ea typeface="ＭＳ Ｐゴシック" panose="020B0600070205080204" pitchFamily="34" charset="-128"/>
                <a:cs typeface="Arial" panose="020B0604020202020204" pitchFamily="34" charset="0"/>
              </a:rPr>
              <a:t>Fractures</a:t>
            </a:r>
            <a:endParaRPr lang="en-GB" sz="1800" dirty="0"/>
          </a:p>
        </p:txBody>
      </p:sp>
      <p:sp>
        <p:nvSpPr>
          <p:cNvPr id="3" name="Rectangle 2">
            <a:extLst>
              <a:ext uri="{FF2B5EF4-FFF2-40B4-BE49-F238E27FC236}">
                <a16:creationId xmlns:a16="http://schemas.microsoft.com/office/drawing/2014/main" id="{A3458EF6-E4CD-F12C-5A93-F75A3D133DAA}"/>
              </a:ext>
            </a:extLst>
          </p:cNvPr>
          <p:cNvSpPr/>
          <p:nvPr/>
        </p:nvSpPr>
        <p:spPr>
          <a:xfrm>
            <a:off x="200131" y="5307160"/>
            <a:ext cx="11791738" cy="908073"/>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t>How likely are these risks?</a:t>
            </a:r>
          </a:p>
          <a:p>
            <a:pPr algn="ctr"/>
            <a:endParaRPr lang="en-GB" sz="1600" dirty="0"/>
          </a:p>
          <a:p>
            <a:pPr algn="ctr"/>
            <a:r>
              <a:rPr lang="en-GB" sz="1600" dirty="0"/>
              <a:t>How severe are the consequences?  </a:t>
            </a:r>
          </a:p>
        </p:txBody>
      </p:sp>
      <p:pic>
        <p:nvPicPr>
          <p:cNvPr id="4" name="Picture 3">
            <a:extLst>
              <a:ext uri="{FF2B5EF4-FFF2-40B4-BE49-F238E27FC236}">
                <a16:creationId xmlns:a16="http://schemas.microsoft.com/office/drawing/2014/main" id="{365A6D42-B2E1-B902-2535-85EEA0473A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447187" y="1690576"/>
            <a:ext cx="4331989" cy="2887607"/>
          </a:xfrm>
          <a:prstGeom prst="rect">
            <a:avLst/>
          </a:prstGeom>
          <a:noFill/>
          <a:ln>
            <a:noFill/>
          </a:ln>
        </p:spPr>
      </p:pic>
    </p:spTree>
    <p:custDataLst>
      <p:tags r:id="rId1"/>
    </p:custDataLst>
    <p:extLst>
      <p:ext uri="{BB962C8B-B14F-4D97-AF65-F5344CB8AC3E}">
        <p14:creationId xmlns:p14="http://schemas.microsoft.com/office/powerpoint/2010/main" val="31046965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YMCAfi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YMC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wards PowerPoint Template [Read-Only]" id="{A68A99E7-2C12-4AC2-B822-9937C7B1F600}" vid="{7C42E43A-DAA8-4061-9F7D-83AE781478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3c8f57f-4d68-4232-9613-ad1b7d92bd52">
      <UserInfo>
        <DisplayName>Allison Bagshaw</DisplayName>
        <AccountId>38</AccountId>
        <AccountType/>
      </UserInfo>
      <UserInfo>
        <DisplayName>Leanne Hendry</DisplayName>
        <AccountId>57</AccountId>
        <AccountType/>
      </UserInfo>
    </SharedWithUsers>
    <lcf76f155ced4ddcb4097134ff3c332f xmlns="c63102ca-90b4-4b49-ac83-7aff3116fe30">
      <Terms xmlns="http://schemas.microsoft.com/office/infopath/2007/PartnerControls"/>
    </lcf76f155ced4ddcb4097134ff3c332f>
    <TaxCatchAll xmlns="33c8f57f-4d68-4232-9613-ad1b7d92bd5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A0AB4259EC385439F2A8C7784E02AFB" ma:contentTypeVersion="17" ma:contentTypeDescription="Create a new document." ma:contentTypeScope="" ma:versionID="b7a31cadbfe097fef35acce93ef0b80b">
  <xsd:schema xmlns:xsd="http://www.w3.org/2001/XMLSchema" xmlns:xs="http://www.w3.org/2001/XMLSchema" xmlns:p="http://schemas.microsoft.com/office/2006/metadata/properties" xmlns:ns2="c63102ca-90b4-4b49-ac83-7aff3116fe30" xmlns:ns3="33c8f57f-4d68-4232-9613-ad1b7d92bd52" targetNamespace="http://schemas.microsoft.com/office/2006/metadata/properties" ma:root="true" ma:fieldsID="70d03595316670ac2912ecc678c368b7" ns2:_="" ns3:_="">
    <xsd:import namespace="c63102ca-90b4-4b49-ac83-7aff3116fe30"/>
    <xsd:import namespace="33c8f57f-4d68-4232-9613-ad1b7d92bd5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SearchPropertie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3102ca-90b4-4b49-ac83-7aff3116fe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e934352-835e-48ab-b831-1bf7e97c38f7" ma:termSetId="09814cd3-568e-fe90-9814-8d621ff8fb84" ma:anchorId="fba54fb3-c3e1-fe81-a776-ca4b69148c4d" ma:open="true" ma:isKeyword="false">
      <xsd:complexType>
        <xsd:sequence>
          <xsd:element ref="pc:Terms" minOccurs="0" maxOccurs="1"/>
        </xsd:sequence>
      </xsd:complex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c8f57f-4d68-4232-9613-ad1b7d92bd5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f6ddff3-6707-46fc-9c13-3f10af043dfc}" ma:internalName="TaxCatchAll" ma:showField="CatchAllData" ma:web="33c8f57f-4d68-4232-9613-ad1b7d92bd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2749F2-310B-42AD-A426-0152280C3699}">
  <ds:schemaRefs>
    <ds:schemaRef ds:uri="http://schemas.openxmlformats.org/package/2006/metadata/core-properties"/>
    <ds:schemaRef ds:uri="http://purl.org/dc/terms/"/>
    <ds:schemaRef ds:uri="http://www.w3.org/XML/1998/namespace"/>
    <ds:schemaRef ds:uri="c63102ca-90b4-4b49-ac83-7aff3116fe30"/>
    <ds:schemaRef ds:uri="http://schemas.microsoft.com/office/2006/documentManagement/types"/>
    <ds:schemaRef ds:uri="http://purl.org/dc/elements/1.1/"/>
    <ds:schemaRef ds:uri="http://purl.org/dc/dcmitype/"/>
    <ds:schemaRef ds:uri="http://schemas.microsoft.com/office/infopath/2007/PartnerControls"/>
    <ds:schemaRef ds:uri="33c8f57f-4d68-4232-9613-ad1b7d92bd52"/>
    <ds:schemaRef ds:uri="http://schemas.microsoft.com/office/2006/metadata/properties"/>
  </ds:schemaRefs>
</ds:datastoreItem>
</file>

<file path=customXml/itemProps2.xml><?xml version="1.0" encoding="utf-8"?>
<ds:datastoreItem xmlns:ds="http://schemas.openxmlformats.org/officeDocument/2006/customXml" ds:itemID="{EB83EAA8-3755-4EF6-A100-DCA12108B0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3102ca-90b4-4b49-ac83-7aff3116fe30"/>
    <ds:schemaRef ds:uri="33c8f57f-4d68-4232-9613-ad1b7d92bd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79C987-C34D-4BDA-9F46-621AE718C7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Awards PowerPoint Template</Template>
  <TotalTime>845</TotalTime>
  <Words>2228</Words>
  <Application>Microsoft Office PowerPoint</Application>
  <PresentationFormat>Widescreen</PresentationFormat>
  <Paragraphs>333</Paragraphs>
  <Slides>35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Arial</vt:lpstr>
      <vt:lpstr>Body</vt:lpstr>
      <vt:lpstr>Calibri</vt:lpstr>
      <vt:lpstr>Calibri Light</vt:lpstr>
      <vt:lpstr>Courier New</vt:lpstr>
      <vt:lpstr>Heading</vt:lpstr>
      <vt:lpstr>Heading 2</vt:lpstr>
      <vt:lpstr>Sub heading</vt:lpstr>
      <vt:lpstr>Symbol</vt:lpstr>
      <vt:lpstr>YMCAfit Templates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Allison Bagshaw</dc:creator>
  <cp:lastModifiedBy>Rosie Coote-Cowling</cp:lastModifiedBy>
  <cp:revision>26</cp:revision>
  <dcterms:created xsi:type="dcterms:W3CDTF">2023-10-30T16:09:59Z</dcterms:created>
  <dcterms:modified xsi:type="dcterms:W3CDTF">2025-02-12T12:23:56Z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0x010100CA0AB4259EC385439F2A8C7784E02AFB</vt:lpwstr>
  </property>
  <property fmtid="{D5CDD505-2E9C-101B-9397-08002B2CF9AE}" pid="4" name="MediaServiceImageTags">
    <vt:lpwstr/>
  </property>
  <property fmtid="{D5CDD505-2E9C-101B-9397-08002B2CF9AE}" pid="5" name="ArticulateGUID">
    <vt:lpwstr>80BBED72-BE29-470E-B471-3C441DB89B4C</vt:lpwstr>
  </property>
  <property fmtid="{D5CDD505-2E9C-101B-9397-08002B2CF9AE}" pid="6" name="ArticulatePath">
    <vt:lpwstr>https://ymca1844.sharepoint.com/sites/Awards/product/Shared Documents/Next Generation/LTC/Programme and adapt LTC teaching resources/1. Consultation, screening and assessment</vt:lpwstr>
  </property>
</Properties>
</file>