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0" r:id="rId3"/>
    <p:sldId id="37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2D3"/>
    <a:srgbClr val="9A1F18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1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93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46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96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98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49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32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5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219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66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39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20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38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hsporttrust.org/resources/inclus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8110" y="3849313"/>
            <a:ext cx="9144000" cy="1683980"/>
          </a:xfrm>
        </p:spPr>
        <p:txBody>
          <a:bodyPr>
            <a:normAutofit/>
          </a:bodyPr>
          <a:lstStyle/>
          <a:p>
            <a:r>
              <a:rPr lang="en-GB"/>
              <a:t>Inclusive 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5631" y="6142038"/>
            <a:ext cx="5068957" cy="715962"/>
          </a:xfrm>
        </p:spPr>
        <p:txBody>
          <a:bodyPr>
            <a:normAutofit/>
          </a:bodyPr>
          <a:lstStyle/>
          <a:p>
            <a:r>
              <a:rPr lang="en-GB" dirty="0"/>
              <a:t>Paul Bailey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651" y="1977444"/>
            <a:ext cx="7487478" cy="187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871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305" y="187189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It is paramount that all work with children and young people is inclusive in order that:</a:t>
            </a:r>
          </a:p>
          <a:p>
            <a:r>
              <a:rPr lang="en-GB" sz="2000" dirty="0"/>
              <a:t>Confidence will be bolstered throughout the group</a:t>
            </a:r>
          </a:p>
          <a:p>
            <a:r>
              <a:rPr lang="en-GB" sz="2000" dirty="0"/>
              <a:t>Self esteem will be improved for individuals</a:t>
            </a:r>
          </a:p>
          <a:p>
            <a:r>
              <a:rPr lang="en-GB" sz="2000" dirty="0"/>
              <a:t>Legislation will be followed</a:t>
            </a:r>
          </a:p>
          <a:p>
            <a:r>
              <a:rPr lang="en-GB" sz="2000" dirty="0"/>
              <a:t>Trust will be gained from all</a:t>
            </a:r>
          </a:p>
          <a:p>
            <a:r>
              <a:rPr lang="en-GB" sz="2000" dirty="0"/>
              <a:t>Parental confidence will be inspired</a:t>
            </a:r>
          </a:p>
          <a:p>
            <a:r>
              <a:rPr lang="en-GB" sz="2000" dirty="0"/>
              <a:t>The development of empathy amongst the children and young people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EED2D3"/>
          </a:solidFill>
        </p:spPr>
        <p:txBody>
          <a:bodyPr/>
          <a:lstStyle/>
          <a:p>
            <a:r>
              <a:rPr lang="en-US" dirty="0">
                <a:solidFill>
                  <a:srgbClr val="9A1F18"/>
                </a:solidFill>
              </a:rPr>
              <a:t>The importance of inclusive practice</a:t>
            </a:r>
          </a:p>
        </p:txBody>
      </p:sp>
    </p:spTree>
    <p:extLst>
      <p:ext uri="{BB962C8B-B14F-4D97-AF65-F5344CB8AC3E}">
        <p14:creationId xmlns:p14="http://schemas.microsoft.com/office/powerpoint/2010/main" val="368471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EED2D3"/>
          </a:solidFill>
        </p:spPr>
        <p:txBody>
          <a:bodyPr/>
          <a:lstStyle/>
          <a:p>
            <a:r>
              <a:rPr lang="en-US" dirty="0">
                <a:solidFill>
                  <a:srgbClr val="9A1F18"/>
                </a:solidFill>
              </a:rPr>
              <a:t>Elements of an inclusive environment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5132" y="1866348"/>
            <a:ext cx="105575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An inclusive environment has many facets that should include and engender: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Personalisation of all activities – adaptations and variations should be made where required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Person-centred activities – activities that allow individuals to grow and develop individually and not just as part of a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Sense of belonging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Feeling safe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Free from harm, abuse and criticism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r>
              <a:rPr lang="en-GB" sz="2000" dirty="0"/>
              <a:t>More information on inclusivity can be found here: </a:t>
            </a:r>
            <a:r>
              <a:rPr lang="en-GB" sz="2000" dirty="0">
                <a:hlinkClick r:id="rId2"/>
              </a:rPr>
              <a:t>https://</a:t>
            </a:r>
            <a:r>
              <a:rPr lang="en-GB" sz="2000" dirty="0" err="1">
                <a:hlinkClick r:id="rId2"/>
              </a:rPr>
              <a:t>www.youthsporttrust.org</a:t>
            </a:r>
            <a:r>
              <a:rPr lang="en-GB" sz="2000" dirty="0">
                <a:hlinkClick r:id="rId2"/>
              </a:rPr>
              <a:t>/resources/inclusion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39335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26514</TotalTime>
  <Words>147</Words>
  <Application>Microsoft Macintosh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Inclusive Practice</vt:lpstr>
      <vt:lpstr>The importance of inclusive practice</vt:lpstr>
      <vt:lpstr>Elements of an inclusive environment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HIIT: the in’s and out’s</dc:title>
  <dc:creator>Nigel Anderson</dc:creator>
  <cp:lastModifiedBy>Paul Bailey</cp:lastModifiedBy>
  <cp:revision>233</cp:revision>
  <dcterms:created xsi:type="dcterms:W3CDTF">2018-09-02T18:38:42Z</dcterms:created>
  <dcterms:modified xsi:type="dcterms:W3CDTF">2023-01-31T12:58:55Z</dcterms:modified>
</cp:coreProperties>
</file>